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  <p:sldMasterId id="2147483648" r:id="rId3"/>
    <p:sldMasterId id="2147483660" r:id="rId4"/>
  </p:sldMasterIdLst>
  <p:notesMasterIdLst>
    <p:notesMasterId r:id="rId25"/>
  </p:notesMasterIdLst>
  <p:handoutMasterIdLst>
    <p:handoutMasterId r:id="rId26"/>
  </p:handoutMasterIdLst>
  <p:sldIdLst>
    <p:sldId id="268" r:id="rId5"/>
    <p:sldId id="256" r:id="rId6"/>
    <p:sldId id="281" r:id="rId7"/>
    <p:sldId id="274" r:id="rId8"/>
    <p:sldId id="285" r:id="rId9"/>
    <p:sldId id="286" r:id="rId10"/>
    <p:sldId id="270" r:id="rId11"/>
    <p:sldId id="276" r:id="rId12"/>
    <p:sldId id="275" r:id="rId13"/>
    <p:sldId id="277" r:id="rId14"/>
    <p:sldId id="279" r:id="rId15"/>
    <p:sldId id="278" r:id="rId16"/>
    <p:sldId id="280" r:id="rId17"/>
    <p:sldId id="283" r:id="rId18"/>
    <p:sldId id="284" r:id="rId19"/>
    <p:sldId id="287" r:id="rId20"/>
    <p:sldId id="288" r:id="rId21"/>
    <p:sldId id="282" r:id="rId22"/>
    <p:sldId id="267" r:id="rId23"/>
    <p:sldId id="269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6586" autoAdjust="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406" y="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F5898-8DFC-4E10-BD6D-7149C402E2FC}" type="doc">
      <dgm:prSet loTypeId="urn:microsoft.com/office/officeart/2005/8/layout/matrix1" loCatId="matrix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3DC5680-B642-4F7D-99F2-2D5939B7345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The truth is…</a:t>
          </a:r>
          <a:endParaRPr lang="en-US" dirty="0"/>
        </a:p>
      </dgm:t>
    </dgm:pt>
    <dgm:pt modelId="{64DE28D3-9555-4710-A1D2-C1FFCE0937F7}" type="parTrans" cxnId="{8D581FED-4CE4-451A-B53C-0A14AA1D92F6}">
      <dgm:prSet/>
      <dgm:spPr/>
      <dgm:t>
        <a:bodyPr/>
        <a:lstStyle/>
        <a:p>
          <a:endParaRPr lang="en-US"/>
        </a:p>
      </dgm:t>
    </dgm:pt>
    <dgm:pt modelId="{D15AAE36-1980-4F9E-BCD7-25AD07C6A77E}" type="sibTrans" cxnId="{8D581FED-4CE4-451A-B53C-0A14AA1D92F6}">
      <dgm:prSet/>
      <dgm:spPr/>
      <dgm:t>
        <a:bodyPr/>
        <a:lstStyle/>
        <a:p>
          <a:endParaRPr lang="en-US"/>
        </a:p>
      </dgm:t>
    </dgm:pt>
    <dgm:pt modelId="{D223E617-B274-4415-B7E8-49E1CD60BC1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700" dirty="0" smtClean="0"/>
            <a:t>What are people saying?</a:t>
          </a:r>
        </a:p>
        <a:p>
          <a:r>
            <a:rPr lang="en-US" sz="2000" i="1" dirty="0" smtClean="0"/>
            <a:t>Does </a:t>
          </a:r>
          <a:r>
            <a:rPr lang="en-US" sz="2000" i="1" u="sng" dirty="0" smtClean="0"/>
            <a:t>everyone</a:t>
          </a:r>
          <a:r>
            <a:rPr lang="en-US" sz="2000" i="1" dirty="0" smtClean="0"/>
            <a:t> feel that way?</a:t>
          </a:r>
          <a:endParaRPr lang="en-US" sz="2000" i="1" dirty="0"/>
        </a:p>
      </dgm:t>
    </dgm:pt>
    <dgm:pt modelId="{7DE8698C-A26F-4961-8B0C-FA20E5E2536F}" type="parTrans" cxnId="{7FA467F2-10DC-4526-A446-8D623FF75838}">
      <dgm:prSet/>
      <dgm:spPr/>
      <dgm:t>
        <a:bodyPr/>
        <a:lstStyle/>
        <a:p>
          <a:endParaRPr lang="en-US"/>
        </a:p>
      </dgm:t>
    </dgm:pt>
    <dgm:pt modelId="{530FCA69-C649-4CB6-8451-399DC1EC82A9}" type="sibTrans" cxnId="{7FA467F2-10DC-4526-A446-8D623FF75838}">
      <dgm:prSet/>
      <dgm:spPr/>
      <dgm:t>
        <a:bodyPr/>
        <a:lstStyle/>
        <a:p>
          <a:endParaRPr lang="en-US"/>
        </a:p>
      </dgm:t>
    </dgm:pt>
    <dgm:pt modelId="{9B15D221-1015-43B0-8940-B1AB0A6E9457}">
      <dgm:prSet phldrT="[Text]"/>
      <dgm:spPr/>
      <dgm:t>
        <a:bodyPr/>
        <a:lstStyle/>
        <a:p>
          <a:r>
            <a:rPr lang="en-US" dirty="0" smtClean="0"/>
            <a:t>S.W.O.T. * and P.E.S.T.** Analyses</a:t>
          </a:r>
          <a:endParaRPr lang="en-US" dirty="0"/>
        </a:p>
      </dgm:t>
    </dgm:pt>
    <dgm:pt modelId="{ADD3C379-278F-43E5-BDD9-0FF31A7D3732}" type="parTrans" cxnId="{00578D35-F030-475A-8B8F-6B1561F02237}">
      <dgm:prSet/>
      <dgm:spPr/>
      <dgm:t>
        <a:bodyPr/>
        <a:lstStyle/>
        <a:p>
          <a:endParaRPr lang="en-US"/>
        </a:p>
      </dgm:t>
    </dgm:pt>
    <dgm:pt modelId="{604604EC-BE9E-4B18-B902-2739D497B7BB}" type="sibTrans" cxnId="{00578D35-F030-475A-8B8F-6B1561F02237}">
      <dgm:prSet/>
      <dgm:spPr/>
      <dgm:t>
        <a:bodyPr/>
        <a:lstStyle/>
        <a:p>
          <a:endParaRPr lang="en-US"/>
        </a:p>
      </dgm:t>
    </dgm:pt>
    <dgm:pt modelId="{D031D240-5221-4386-95AB-B2BAC266D4A0}">
      <dgm:prSet phldrT="[Text]" custT="1"/>
      <dgm:spPr/>
      <dgm:t>
        <a:bodyPr/>
        <a:lstStyle/>
        <a:p>
          <a:r>
            <a:rPr lang="en-US" sz="2400" dirty="0" smtClean="0"/>
            <a:t>What can good PR actually fix?</a:t>
          </a:r>
        </a:p>
        <a:p>
          <a:r>
            <a:rPr lang="en-US" sz="2000" i="1" dirty="0" smtClean="0"/>
            <a:t>How much will it cost?</a:t>
          </a:r>
          <a:endParaRPr lang="en-US" sz="2000" i="1" dirty="0"/>
        </a:p>
      </dgm:t>
    </dgm:pt>
    <dgm:pt modelId="{23682AE0-576C-4300-95F2-0E9732E61FAE}" type="parTrans" cxnId="{98481E27-BE8C-4E37-BD51-D8CCFA224974}">
      <dgm:prSet/>
      <dgm:spPr/>
      <dgm:t>
        <a:bodyPr/>
        <a:lstStyle/>
        <a:p>
          <a:endParaRPr lang="en-US"/>
        </a:p>
      </dgm:t>
    </dgm:pt>
    <dgm:pt modelId="{25994A42-52B7-4D7B-A69C-61138F95C964}" type="sibTrans" cxnId="{98481E27-BE8C-4E37-BD51-D8CCFA224974}">
      <dgm:prSet/>
      <dgm:spPr/>
      <dgm:t>
        <a:bodyPr/>
        <a:lstStyle/>
        <a:p>
          <a:endParaRPr lang="en-US"/>
        </a:p>
      </dgm:t>
    </dgm:pt>
    <dgm:pt modelId="{3FDC0598-2AB8-4294-A884-0CC83964CFBE}">
      <dgm:prSet phldrT="[Text]"/>
      <dgm:spPr/>
      <dgm:t>
        <a:bodyPr/>
        <a:lstStyle/>
        <a:p>
          <a:r>
            <a:rPr lang="en-US" dirty="0" smtClean="0"/>
            <a:t>How do we bring others along?</a:t>
          </a:r>
          <a:endParaRPr lang="en-US" dirty="0"/>
        </a:p>
      </dgm:t>
    </dgm:pt>
    <dgm:pt modelId="{1D1A16EB-6D46-400B-A64A-E38F5A781B92}" type="parTrans" cxnId="{AB902416-C402-4A67-9FAE-9DA420931ED6}">
      <dgm:prSet/>
      <dgm:spPr/>
      <dgm:t>
        <a:bodyPr/>
        <a:lstStyle/>
        <a:p>
          <a:endParaRPr lang="en-US"/>
        </a:p>
      </dgm:t>
    </dgm:pt>
    <dgm:pt modelId="{B092F816-FB34-4988-91B3-7A7489383E67}" type="sibTrans" cxnId="{AB902416-C402-4A67-9FAE-9DA420931ED6}">
      <dgm:prSet/>
      <dgm:spPr/>
      <dgm:t>
        <a:bodyPr/>
        <a:lstStyle/>
        <a:p>
          <a:endParaRPr lang="en-US"/>
        </a:p>
      </dgm:t>
    </dgm:pt>
    <dgm:pt modelId="{9A238E1D-856E-4364-BDBF-13DDEA1C0AC4}" type="pres">
      <dgm:prSet presAssocID="{594F5898-8DFC-4E10-BD6D-7149C402E2F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4583E-40EB-4282-85B2-9CA76AB91A7B}" type="pres">
      <dgm:prSet presAssocID="{594F5898-8DFC-4E10-BD6D-7149C402E2FC}" presName="matrix" presStyleCnt="0"/>
      <dgm:spPr/>
    </dgm:pt>
    <dgm:pt modelId="{BA2B8DC4-4974-4724-BB34-174D312AABA7}" type="pres">
      <dgm:prSet presAssocID="{594F5898-8DFC-4E10-BD6D-7149C402E2FC}" presName="tile1" presStyleLbl="node1" presStyleIdx="0" presStyleCnt="4"/>
      <dgm:spPr/>
      <dgm:t>
        <a:bodyPr/>
        <a:lstStyle/>
        <a:p>
          <a:endParaRPr lang="en-US"/>
        </a:p>
      </dgm:t>
    </dgm:pt>
    <dgm:pt modelId="{3D00C066-E08A-403A-8072-02020F21F9A7}" type="pres">
      <dgm:prSet presAssocID="{594F5898-8DFC-4E10-BD6D-7149C402E2F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E49A1-593A-43B0-A05C-6156E88C8B7B}" type="pres">
      <dgm:prSet presAssocID="{594F5898-8DFC-4E10-BD6D-7149C402E2FC}" presName="tile2" presStyleLbl="node1" presStyleIdx="1" presStyleCnt="4"/>
      <dgm:spPr/>
      <dgm:t>
        <a:bodyPr/>
        <a:lstStyle/>
        <a:p>
          <a:endParaRPr lang="en-US"/>
        </a:p>
      </dgm:t>
    </dgm:pt>
    <dgm:pt modelId="{B731ECB1-FBF5-42B4-B799-BA92F29BBFA2}" type="pres">
      <dgm:prSet presAssocID="{594F5898-8DFC-4E10-BD6D-7149C402E2F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02A01-4BC4-4DA2-868F-27A9502FF548}" type="pres">
      <dgm:prSet presAssocID="{594F5898-8DFC-4E10-BD6D-7149C402E2FC}" presName="tile3" presStyleLbl="node1" presStyleIdx="2" presStyleCnt="4"/>
      <dgm:spPr/>
      <dgm:t>
        <a:bodyPr/>
        <a:lstStyle/>
        <a:p>
          <a:endParaRPr lang="en-US"/>
        </a:p>
      </dgm:t>
    </dgm:pt>
    <dgm:pt modelId="{EDB99E62-F7EA-41AE-AD42-753CCBB991E1}" type="pres">
      <dgm:prSet presAssocID="{594F5898-8DFC-4E10-BD6D-7149C402E2F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91DFB-E601-4AF6-93DE-A0FACF027167}" type="pres">
      <dgm:prSet presAssocID="{594F5898-8DFC-4E10-BD6D-7149C402E2FC}" presName="tile4" presStyleLbl="node1" presStyleIdx="3" presStyleCnt="4"/>
      <dgm:spPr/>
      <dgm:t>
        <a:bodyPr/>
        <a:lstStyle/>
        <a:p>
          <a:endParaRPr lang="en-US"/>
        </a:p>
      </dgm:t>
    </dgm:pt>
    <dgm:pt modelId="{66AC56EE-1E0D-4F2B-A322-68BEBEA34E9B}" type="pres">
      <dgm:prSet presAssocID="{594F5898-8DFC-4E10-BD6D-7149C402E2F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0FED4-7E9D-4856-9CD2-775526B91557}" type="pres">
      <dgm:prSet presAssocID="{594F5898-8DFC-4E10-BD6D-7149C402E2F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81FED-4CE4-451A-B53C-0A14AA1D92F6}" srcId="{594F5898-8DFC-4E10-BD6D-7149C402E2FC}" destId="{83DC5680-B642-4F7D-99F2-2D5939B73459}" srcOrd="0" destOrd="0" parTransId="{64DE28D3-9555-4710-A1D2-C1FFCE0937F7}" sibTransId="{D15AAE36-1980-4F9E-BCD7-25AD07C6A77E}"/>
    <dgm:cxn modelId="{50CCEF06-3E0A-4CF8-ABB1-B1C42A55C29F}" type="presOf" srcId="{9B15D221-1015-43B0-8940-B1AB0A6E9457}" destId="{B731ECB1-FBF5-42B4-B799-BA92F29BBFA2}" srcOrd="1" destOrd="0" presId="urn:microsoft.com/office/officeart/2005/8/layout/matrix1"/>
    <dgm:cxn modelId="{5F6936EF-95DF-4209-86AF-3F3A4AACAC62}" type="presOf" srcId="{D223E617-B274-4415-B7E8-49E1CD60BC12}" destId="{3D00C066-E08A-403A-8072-02020F21F9A7}" srcOrd="1" destOrd="0" presId="urn:microsoft.com/office/officeart/2005/8/layout/matrix1"/>
    <dgm:cxn modelId="{B7F83829-0CD5-458B-930C-3208263EA7BB}" type="presOf" srcId="{D031D240-5221-4386-95AB-B2BAC266D4A0}" destId="{49202A01-4BC4-4DA2-868F-27A9502FF548}" srcOrd="0" destOrd="0" presId="urn:microsoft.com/office/officeart/2005/8/layout/matrix1"/>
    <dgm:cxn modelId="{F5D93E73-2C14-48B0-BB8C-D6D2F7193C08}" type="presOf" srcId="{D031D240-5221-4386-95AB-B2BAC266D4A0}" destId="{EDB99E62-F7EA-41AE-AD42-753CCBB991E1}" srcOrd="1" destOrd="0" presId="urn:microsoft.com/office/officeart/2005/8/layout/matrix1"/>
    <dgm:cxn modelId="{9ECD6411-6759-46B0-8A1C-FA26BC04EA8C}" type="presOf" srcId="{83DC5680-B642-4F7D-99F2-2D5939B73459}" destId="{6610FED4-7E9D-4856-9CD2-775526B91557}" srcOrd="0" destOrd="0" presId="urn:microsoft.com/office/officeart/2005/8/layout/matrix1"/>
    <dgm:cxn modelId="{AB902416-C402-4A67-9FAE-9DA420931ED6}" srcId="{83DC5680-B642-4F7D-99F2-2D5939B73459}" destId="{3FDC0598-2AB8-4294-A884-0CC83964CFBE}" srcOrd="3" destOrd="0" parTransId="{1D1A16EB-6D46-400B-A64A-E38F5A781B92}" sibTransId="{B092F816-FB34-4988-91B3-7A7489383E67}"/>
    <dgm:cxn modelId="{7FA467F2-10DC-4526-A446-8D623FF75838}" srcId="{83DC5680-B642-4F7D-99F2-2D5939B73459}" destId="{D223E617-B274-4415-B7E8-49E1CD60BC12}" srcOrd="0" destOrd="0" parTransId="{7DE8698C-A26F-4961-8B0C-FA20E5E2536F}" sibTransId="{530FCA69-C649-4CB6-8451-399DC1EC82A9}"/>
    <dgm:cxn modelId="{9849DC8D-86E1-4AEC-A0C2-DD11B6408593}" type="presOf" srcId="{594F5898-8DFC-4E10-BD6D-7149C402E2FC}" destId="{9A238E1D-856E-4364-BDBF-13DDEA1C0AC4}" srcOrd="0" destOrd="0" presId="urn:microsoft.com/office/officeart/2005/8/layout/matrix1"/>
    <dgm:cxn modelId="{352EDE6D-D116-4649-BD18-146D6253A52F}" type="presOf" srcId="{3FDC0598-2AB8-4294-A884-0CC83964CFBE}" destId="{66AC56EE-1E0D-4F2B-A322-68BEBEA34E9B}" srcOrd="1" destOrd="0" presId="urn:microsoft.com/office/officeart/2005/8/layout/matrix1"/>
    <dgm:cxn modelId="{00578D35-F030-475A-8B8F-6B1561F02237}" srcId="{83DC5680-B642-4F7D-99F2-2D5939B73459}" destId="{9B15D221-1015-43B0-8940-B1AB0A6E9457}" srcOrd="1" destOrd="0" parTransId="{ADD3C379-278F-43E5-BDD9-0FF31A7D3732}" sibTransId="{604604EC-BE9E-4B18-B902-2739D497B7BB}"/>
    <dgm:cxn modelId="{FECDB33D-06CF-4900-A39B-3FA485F59278}" type="presOf" srcId="{3FDC0598-2AB8-4294-A884-0CC83964CFBE}" destId="{2DB91DFB-E601-4AF6-93DE-A0FACF027167}" srcOrd="0" destOrd="0" presId="urn:microsoft.com/office/officeart/2005/8/layout/matrix1"/>
    <dgm:cxn modelId="{98481E27-BE8C-4E37-BD51-D8CCFA224974}" srcId="{83DC5680-B642-4F7D-99F2-2D5939B73459}" destId="{D031D240-5221-4386-95AB-B2BAC266D4A0}" srcOrd="2" destOrd="0" parTransId="{23682AE0-576C-4300-95F2-0E9732E61FAE}" sibTransId="{25994A42-52B7-4D7B-A69C-61138F95C964}"/>
    <dgm:cxn modelId="{52E95719-35F4-48F7-9590-EC37DDAC9694}" type="presOf" srcId="{D223E617-B274-4415-B7E8-49E1CD60BC12}" destId="{BA2B8DC4-4974-4724-BB34-174D312AABA7}" srcOrd="0" destOrd="0" presId="urn:microsoft.com/office/officeart/2005/8/layout/matrix1"/>
    <dgm:cxn modelId="{E5E5A554-4009-42B5-A162-289E3E040EE9}" type="presOf" srcId="{9B15D221-1015-43B0-8940-B1AB0A6E9457}" destId="{72AE49A1-593A-43B0-A05C-6156E88C8B7B}" srcOrd="0" destOrd="0" presId="urn:microsoft.com/office/officeart/2005/8/layout/matrix1"/>
    <dgm:cxn modelId="{893155AC-A3F2-490A-9276-6A6B15A78353}" type="presParOf" srcId="{9A238E1D-856E-4364-BDBF-13DDEA1C0AC4}" destId="{3914583E-40EB-4282-85B2-9CA76AB91A7B}" srcOrd="0" destOrd="0" presId="urn:microsoft.com/office/officeart/2005/8/layout/matrix1"/>
    <dgm:cxn modelId="{5945DBEB-8B54-49F1-BD42-0A26CF0304ED}" type="presParOf" srcId="{3914583E-40EB-4282-85B2-9CA76AB91A7B}" destId="{BA2B8DC4-4974-4724-BB34-174D312AABA7}" srcOrd="0" destOrd="0" presId="urn:microsoft.com/office/officeart/2005/8/layout/matrix1"/>
    <dgm:cxn modelId="{D252F3AC-0F7C-4C4E-8A5F-CB8AA773C581}" type="presParOf" srcId="{3914583E-40EB-4282-85B2-9CA76AB91A7B}" destId="{3D00C066-E08A-403A-8072-02020F21F9A7}" srcOrd="1" destOrd="0" presId="urn:microsoft.com/office/officeart/2005/8/layout/matrix1"/>
    <dgm:cxn modelId="{434AAFB6-F56B-4FE4-9B86-5238B13E2664}" type="presParOf" srcId="{3914583E-40EB-4282-85B2-9CA76AB91A7B}" destId="{72AE49A1-593A-43B0-A05C-6156E88C8B7B}" srcOrd="2" destOrd="0" presId="urn:microsoft.com/office/officeart/2005/8/layout/matrix1"/>
    <dgm:cxn modelId="{7AFB4247-1A26-41E0-A004-AB6C0AD14211}" type="presParOf" srcId="{3914583E-40EB-4282-85B2-9CA76AB91A7B}" destId="{B731ECB1-FBF5-42B4-B799-BA92F29BBFA2}" srcOrd="3" destOrd="0" presId="urn:microsoft.com/office/officeart/2005/8/layout/matrix1"/>
    <dgm:cxn modelId="{084AB8B5-A9EA-4670-BE08-138E5098E2C9}" type="presParOf" srcId="{3914583E-40EB-4282-85B2-9CA76AB91A7B}" destId="{49202A01-4BC4-4DA2-868F-27A9502FF548}" srcOrd="4" destOrd="0" presId="urn:microsoft.com/office/officeart/2005/8/layout/matrix1"/>
    <dgm:cxn modelId="{D3D3E991-E28D-4746-B6F7-2BC1495E387F}" type="presParOf" srcId="{3914583E-40EB-4282-85B2-9CA76AB91A7B}" destId="{EDB99E62-F7EA-41AE-AD42-753CCBB991E1}" srcOrd="5" destOrd="0" presId="urn:microsoft.com/office/officeart/2005/8/layout/matrix1"/>
    <dgm:cxn modelId="{926D9C59-90EF-4DA6-B4AB-A9524CC6DE64}" type="presParOf" srcId="{3914583E-40EB-4282-85B2-9CA76AB91A7B}" destId="{2DB91DFB-E601-4AF6-93DE-A0FACF027167}" srcOrd="6" destOrd="0" presId="urn:microsoft.com/office/officeart/2005/8/layout/matrix1"/>
    <dgm:cxn modelId="{098F04FA-764A-40A4-987E-C392B4367CA0}" type="presParOf" srcId="{3914583E-40EB-4282-85B2-9CA76AB91A7B}" destId="{66AC56EE-1E0D-4F2B-A322-68BEBEA34E9B}" srcOrd="7" destOrd="0" presId="urn:microsoft.com/office/officeart/2005/8/layout/matrix1"/>
    <dgm:cxn modelId="{30C0D78B-0189-4D21-AA3C-D08E2C9271A2}" type="presParOf" srcId="{9A238E1D-856E-4364-BDBF-13DDEA1C0AC4}" destId="{6610FED4-7E9D-4856-9CD2-775526B915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C9530-176A-41BA-A7F8-F5A1870958B6}" type="doc">
      <dgm:prSet loTypeId="urn:microsoft.com/office/officeart/2005/8/layout/hProcess9" loCatId="process" qsTypeId="urn:microsoft.com/office/officeart/2005/8/quickstyle/3d2" qsCatId="3D" csTypeId="urn:microsoft.com/office/officeart/2005/8/colors/accent2_4" csCatId="accent2" phldr="1"/>
      <dgm:spPr/>
    </dgm:pt>
    <dgm:pt modelId="{7FDFD6C7-D29F-42BD-B8C1-0FDADB180C2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Who are we?</a:t>
          </a:r>
          <a:endParaRPr lang="en-US" dirty="0"/>
        </a:p>
      </dgm:t>
    </dgm:pt>
    <dgm:pt modelId="{D55A4B47-F711-4403-80EF-1B86CB15C849}" type="parTrans" cxnId="{DFA4A602-310D-4C3A-8AD3-DFD1F906C4C5}">
      <dgm:prSet/>
      <dgm:spPr/>
      <dgm:t>
        <a:bodyPr/>
        <a:lstStyle/>
        <a:p>
          <a:endParaRPr lang="en-US"/>
        </a:p>
      </dgm:t>
    </dgm:pt>
    <dgm:pt modelId="{7F82D5F4-D8BB-4E3E-BFC3-50F8A13195F8}" type="sibTrans" cxnId="{DFA4A602-310D-4C3A-8AD3-DFD1F906C4C5}">
      <dgm:prSet/>
      <dgm:spPr/>
      <dgm:t>
        <a:bodyPr/>
        <a:lstStyle/>
        <a:p>
          <a:endParaRPr lang="en-US"/>
        </a:p>
      </dgm:t>
    </dgm:pt>
    <dgm:pt modelId="{FF1BE7C1-ED68-4099-ACED-16A315538B91}">
      <dgm:prSet phldrT="[Text]"/>
      <dgm:spPr/>
      <dgm:t>
        <a:bodyPr/>
        <a:lstStyle/>
        <a:p>
          <a:r>
            <a:rPr lang="en-US" dirty="0" smtClean="0"/>
            <a:t>What do </a:t>
          </a:r>
          <a:r>
            <a:rPr lang="en-US" u="sng" dirty="0" smtClean="0"/>
            <a:t>we</a:t>
          </a:r>
          <a:r>
            <a:rPr lang="en-US" dirty="0" smtClean="0"/>
            <a:t> believe?</a:t>
          </a:r>
          <a:endParaRPr lang="en-US" dirty="0"/>
        </a:p>
      </dgm:t>
    </dgm:pt>
    <dgm:pt modelId="{B783981C-0CAD-4881-A71D-1DD4E871DC6E}" type="parTrans" cxnId="{61D39A5D-2D1C-475D-9398-5BFE225838F7}">
      <dgm:prSet/>
      <dgm:spPr/>
      <dgm:t>
        <a:bodyPr/>
        <a:lstStyle/>
        <a:p>
          <a:endParaRPr lang="en-US"/>
        </a:p>
      </dgm:t>
    </dgm:pt>
    <dgm:pt modelId="{E405A4A7-5758-4652-9681-90E176E9B471}" type="sibTrans" cxnId="{61D39A5D-2D1C-475D-9398-5BFE225838F7}">
      <dgm:prSet/>
      <dgm:spPr/>
      <dgm:t>
        <a:bodyPr/>
        <a:lstStyle/>
        <a:p>
          <a:endParaRPr lang="en-US"/>
        </a:p>
      </dgm:t>
    </dgm:pt>
    <dgm:pt modelId="{71BBE1C2-4B1D-449A-B152-D4A450FD76D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What do we do well?</a:t>
          </a:r>
          <a:endParaRPr lang="en-US" dirty="0"/>
        </a:p>
      </dgm:t>
    </dgm:pt>
    <dgm:pt modelId="{49F14C02-5D44-48AD-864F-2A0717C7FAAC}" type="parTrans" cxnId="{C4BB75BF-1082-4B84-9260-4AE9F183CCF5}">
      <dgm:prSet/>
      <dgm:spPr/>
      <dgm:t>
        <a:bodyPr/>
        <a:lstStyle/>
        <a:p>
          <a:endParaRPr lang="en-US"/>
        </a:p>
      </dgm:t>
    </dgm:pt>
    <dgm:pt modelId="{AAA833DB-639E-46DC-A194-20895A3675C8}" type="sibTrans" cxnId="{C4BB75BF-1082-4B84-9260-4AE9F183CCF5}">
      <dgm:prSet/>
      <dgm:spPr/>
      <dgm:t>
        <a:bodyPr/>
        <a:lstStyle/>
        <a:p>
          <a:endParaRPr lang="en-US"/>
        </a:p>
      </dgm:t>
    </dgm:pt>
    <dgm:pt modelId="{9F462F5B-354B-4912-B767-5492D86A12C3}" type="pres">
      <dgm:prSet presAssocID="{D9BC9530-176A-41BA-A7F8-F5A1870958B6}" presName="CompostProcess" presStyleCnt="0">
        <dgm:presLayoutVars>
          <dgm:dir/>
          <dgm:resizeHandles val="exact"/>
        </dgm:presLayoutVars>
      </dgm:prSet>
      <dgm:spPr/>
    </dgm:pt>
    <dgm:pt modelId="{C10947FF-1060-492E-A9D8-15F17DB490B9}" type="pres">
      <dgm:prSet presAssocID="{D9BC9530-176A-41BA-A7F8-F5A1870958B6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ACC417DF-9AD1-4408-9FAE-3258A74E87CA}" type="pres">
      <dgm:prSet presAssocID="{D9BC9530-176A-41BA-A7F8-F5A1870958B6}" presName="linearProcess" presStyleCnt="0"/>
      <dgm:spPr/>
    </dgm:pt>
    <dgm:pt modelId="{2FA289E8-66F5-4146-A65F-9240E5904F49}" type="pres">
      <dgm:prSet presAssocID="{7FDFD6C7-D29F-42BD-B8C1-0FDADB180C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3EEBB-5CC7-447A-9ACD-4AD62576DF86}" type="pres">
      <dgm:prSet presAssocID="{7F82D5F4-D8BB-4E3E-BFC3-50F8A13195F8}" presName="sibTrans" presStyleCnt="0"/>
      <dgm:spPr/>
    </dgm:pt>
    <dgm:pt modelId="{B10CE8BA-5F6C-42C1-B499-823D120860FD}" type="pres">
      <dgm:prSet presAssocID="{FF1BE7C1-ED68-4099-ACED-16A315538B9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C7BB7-44A9-4517-8575-081848035FC7}" type="pres">
      <dgm:prSet presAssocID="{E405A4A7-5758-4652-9681-90E176E9B471}" presName="sibTrans" presStyleCnt="0"/>
      <dgm:spPr/>
    </dgm:pt>
    <dgm:pt modelId="{E7B42578-64C5-4BCD-975D-25BA6EC7BC45}" type="pres">
      <dgm:prSet presAssocID="{71BBE1C2-4B1D-449A-B152-D4A450FD76D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BD627-36CD-4987-B127-4D356C32F9B0}" type="presOf" srcId="{7FDFD6C7-D29F-42BD-B8C1-0FDADB180C24}" destId="{2FA289E8-66F5-4146-A65F-9240E5904F49}" srcOrd="0" destOrd="0" presId="urn:microsoft.com/office/officeart/2005/8/layout/hProcess9"/>
    <dgm:cxn modelId="{6A6E83FE-6690-490A-948F-77DFAE0DEDC4}" type="presOf" srcId="{D9BC9530-176A-41BA-A7F8-F5A1870958B6}" destId="{9F462F5B-354B-4912-B767-5492D86A12C3}" srcOrd="0" destOrd="0" presId="urn:microsoft.com/office/officeart/2005/8/layout/hProcess9"/>
    <dgm:cxn modelId="{61D39A5D-2D1C-475D-9398-5BFE225838F7}" srcId="{D9BC9530-176A-41BA-A7F8-F5A1870958B6}" destId="{FF1BE7C1-ED68-4099-ACED-16A315538B91}" srcOrd="1" destOrd="0" parTransId="{B783981C-0CAD-4881-A71D-1DD4E871DC6E}" sibTransId="{E405A4A7-5758-4652-9681-90E176E9B471}"/>
    <dgm:cxn modelId="{25F178AC-CCDC-4FE6-81C0-44C20C737DD3}" type="presOf" srcId="{FF1BE7C1-ED68-4099-ACED-16A315538B91}" destId="{B10CE8BA-5F6C-42C1-B499-823D120860FD}" srcOrd="0" destOrd="0" presId="urn:microsoft.com/office/officeart/2005/8/layout/hProcess9"/>
    <dgm:cxn modelId="{DFA4A602-310D-4C3A-8AD3-DFD1F906C4C5}" srcId="{D9BC9530-176A-41BA-A7F8-F5A1870958B6}" destId="{7FDFD6C7-D29F-42BD-B8C1-0FDADB180C24}" srcOrd="0" destOrd="0" parTransId="{D55A4B47-F711-4403-80EF-1B86CB15C849}" sibTransId="{7F82D5F4-D8BB-4E3E-BFC3-50F8A13195F8}"/>
    <dgm:cxn modelId="{C4BB75BF-1082-4B84-9260-4AE9F183CCF5}" srcId="{D9BC9530-176A-41BA-A7F8-F5A1870958B6}" destId="{71BBE1C2-4B1D-449A-B152-D4A450FD76D5}" srcOrd="2" destOrd="0" parTransId="{49F14C02-5D44-48AD-864F-2A0717C7FAAC}" sibTransId="{AAA833DB-639E-46DC-A194-20895A3675C8}"/>
    <dgm:cxn modelId="{AE684A54-AEE8-4B1C-81DE-D64D301D469D}" type="presOf" srcId="{71BBE1C2-4B1D-449A-B152-D4A450FD76D5}" destId="{E7B42578-64C5-4BCD-975D-25BA6EC7BC45}" srcOrd="0" destOrd="0" presId="urn:microsoft.com/office/officeart/2005/8/layout/hProcess9"/>
    <dgm:cxn modelId="{793DF763-F45F-46F0-A19A-57AD2EEF75F8}" type="presParOf" srcId="{9F462F5B-354B-4912-B767-5492D86A12C3}" destId="{C10947FF-1060-492E-A9D8-15F17DB490B9}" srcOrd="0" destOrd="0" presId="urn:microsoft.com/office/officeart/2005/8/layout/hProcess9"/>
    <dgm:cxn modelId="{8830F584-261F-4B23-95D7-152941DE85EA}" type="presParOf" srcId="{9F462F5B-354B-4912-B767-5492D86A12C3}" destId="{ACC417DF-9AD1-4408-9FAE-3258A74E87CA}" srcOrd="1" destOrd="0" presId="urn:microsoft.com/office/officeart/2005/8/layout/hProcess9"/>
    <dgm:cxn modelId="{DAF903C1-3BB0-42F1-B788-8FC04E485117}" type="presParOf" srcId="{ACC417DF-9AD1-4408-9FAE-3258A74E87CA}" destId="{2FA289E8-66F5-4146-A65F-9240E5904F49}" srcOrd="0" destOrd="0" presId="urn:microsoft.com/office/officeart/2005/8/layout/hProcess9"/>
    <dgm:cxn modelId="{C3FFF221-7899-41C2-9792-86B12D3338D6}" type="presParOf" srcId="{ACC417DF-9AD1-4408-9FAE-3258A74E87CA}" destId="{4D03EEBB-5CC7-447A-9ACD-4AD62576DF86}" srcOrd="1" destOrd="0" presId="urn:microsoft.com/office/officeart/2005/8/layout/hProcess9"/>
    <dgm:cxn modelId="{681B7B9E-2587-473F-8EEB-98C379A30D20}" type="presParOf" srcId="{ACC417DF-9AD1-4408-9FAE-3258A74E87CA}" destId="{B10CE8BA-5F6C-42C1-B499-823D120860FD}" srcOrd="2" destOrd="0" presId="urn:microsoft.com/office/officeart/2005/8/layout/hProcess9"/>
    <dgm:cxn modelId="{2632D9D3-BAF1-42EE-A83F-7DE4E56959CC}" type="presParOf" srcId="{ACC417DF-9AD1-4408-9FAE-3258A74E87CA}" destId="{A88C7BB7-44A9-4517-8575-081848035FC7}" srcOrd="3" destOrd="0" presId="urn:microsoft.com/office/officeart/2005/8/layout/hProcess9"/>
    <dgm:cxn modelId="{4559D9A2-4B05-439E-92CE-F66A5BD1017E}" type="presParOf" srcId="{ACC417DF-9AD1-4408-9FAE-3258A74E87CA}" destId="{E7B42578-64C5-4BCD-975D-25BA6EC7BC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507F60-9EB6-4484-A1DD-2D811AB75376}" type="doc">
      <dgm:prSet loTypeId="urn:microsoft.com/office/officeart/2005/8/layout/lProcess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067CF8-1FC9-437E-A4ED-BA113737D9C5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Pages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3C3B64-51A6-4F0F-8545-6B2255C6945D}" type="parTrans" cxnId="{68125F87-A747-4538-9166-D2D268B4CB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9A628-FB27-48C7-983C-C07834ABFDA5}" type="sibTrans" cxnId="{68125F87-A747-4538-9166-D2D268B4CB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B5C32-A33D-4FBD-8FA2-00366104653C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Autonomy in sharing school news &amp; info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A50E4A-6981-4E47-81C0-4EA3C2159189}" type="parTrans" cxnId="{0D615A6B-375F-43DA-941E-EC667D6186F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B87FE-AA98-4604-B7E0-54C76C5A68BB}" type="sibTrans" cxnId="{0D615A6B-375F-43DA-941E-EC667D6186F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FB6E9-DD78-46BC-93E0-DF80E587607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Applications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52A8C-7ABA-4B93-90FD-F3F85232BF5C}" type="parTrans" cxnId="{E864F34C-38B0-4E16-87A6-BA900DA398E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ECE8E-9B2A-447F-A294-C93A175F3B49}" type="sibTrans" cxnId="{E864F34C-38B0-4E16-87A6-BA900DA398E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C37C36-00AC-49F3-8CCF-AC04A18708FF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Enrollment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7F3BF3-DF6C-4B02-846C-A37237062BF0}" type="parTrans" cxnId="{D7048E08-60DD-4392-9055-F7EDDEE4814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15AAA5-81F5-4AC7-8994-7297F5A266DD}" type="sibTrans" cxnId="{D7048E08-60DD-4392-9055-F7EDDEE4814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FD4356-6890-4ECB-AB1F-8AD071B85560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Pre-K Lottery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3649C-7EC6-4323-9F54-F0D65457DDE0}" type="parTrans" cxnId="{6735B287-2AB2-4B97-BF6A-471FC2849EA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6B83F7-6826-4B9D-A182-52B754C7D153}" type="sibTrans" cxnId="{6735B287-2AB2-4B97-BF6A-471FC2849EA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6EDAE-DE3D-4F2D-9B5B-C264E9D81869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Magnet Program Lottery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23A18-52F1-49C8-A80D-AF8608CA397A}" type="parTrans" cxnId="{2A6A1876-A281-4846-9B12-E29AEFC22B1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A835D-4FB2-4F33-97F5-AD27C83C94BE}" type="sibTrans" cxnId="{2A6A1876-A281-4846-9B12-E29AEFC22B1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D1B4ED-643C-40E3-82E3-A842934296B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District Headlines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678EA4-FECC-4C74-AB8C-B88093AE4E42}" type="parTrans" cxnId="{2D736A83-63B7-40A7-9D4C-5E4729F530F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FA043B-F710-424D-98EA-6AA666888EF6}" type="sibTrans" cxnId="{2D736A83-63B7-40A7-9D4C-5E4729F530F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281738-781E-4CB8-B07D-64FACCFAD92F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 translates to 11 languages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4F0DB-8880-425F-AA25-277BB660894B}" type="parTrans" cxnId="{4DB7B7B4-5BA5-4CA5-915C-92EBBF12CE3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C83EE8-502C-46CA-877E-6B9946690CF7}" type="sibTrans" cxnId="{4DB7B7B4-5BA5-4CA5-915C-92EBBF12CE3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4DB8D-20C1-464F-B7F1-4E062CA0EBC5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Badges and Headers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50679-BFF5-4D11-9E1D-97795F15F2F9}" type="parTrans" cxnId="{EB5F826E-D716-464A-9ECD-448E5D007C3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6B51F2-A7CF-4308-9457-57A9B0DA9380}" type="sibTrans" cxnId="{EB5F826E-D716-464A-9ECD-448E5D007C3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5CEEEA-CE7C-4FAE-B8CD-11552EDAB1C9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Back to School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48047-FB38-40D4-9215-60F01D7BD900}" type="parTrans" cxnId="{19575E88-0790-49EE-8385-2665A68D466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DC4E4-B6BB-4723-BC2B-931E19B8BCA9}" type="sibTrans" cxnId="{19575E88-0790-49EE-8385-2665A68D466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797FCC-C51E-4E8F-B42E-9C3CF6137340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Plan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3DFDE3-994E-4598-A54C-82FB55DB659C}" type="parTrans" cxnId="{D6A55992-9691-44A0-B47A-46B0895DB87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74B14-9691-44BB-9B18-FA21DFAA2EC3}" type="sibTrans" cxnId="{D6A55992-9691-44A0-B47A-46B0895DB87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089D1-504C-472F-9AAB-F896B39AB6BD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District Calendars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B61C1-5D40-46BB-90FA-839946571D53}" type="parTrans" cxnId="{1A053859-0430-4E85-AF67-5003B6B744F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9FCF8-EF41-4F1A-ADE6-244C81298611}" type="sibTrans" cxnId="{1A053859-0430-4E85-AF67-5003B6B744F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70F087-F20D-4C89-9E49-B9CD190EB28B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Sharing news and strategic communication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3EACDB-B1DD-421F-A0B5-C4C5B2330DB2}" type="parTrans" cxnId="{91B7F9B3-D380-47ED-9184-ABD9F27A82A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A7269A-FE9E-4417-AC66-D9E6356DFAC6}" type="sibTrans" cxnId="{91B7F9B3-D380-47ED-9184-ABD9F27A82A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6B008-391E-449C-9FFB-7CB996C18BA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Ownership of school-specific photos and promotions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91561B-604F-43C9-882A-144AB8F4E616}" type="parTrans" cxnId="{085CCDBC-E553-448F-AB09-DC59418BF4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E8140-FE54-4D65-A8AA-12A5F914280E}" type="sibTrans" cxnId="{085CCDBC-E553-448F-AB09-DC59418BF4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091E3-886D-4BF1-951E-CFEC2AB55803}" type="pres">
      <dgm:prSet presAssocID="{12507F60-9EB6-4484-A1DD-2D811AB753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3F85F-8C74-4814-912D-C98C2F6AE839}" type="pres">
      <dgm:prSet presAssocID="{23067CF8-1FC9-437E-A4ED-BA113737D9C5}" presName="compNode" presStyleCnt="0"/>
      <dgm:spPr/>
      <dgm:t>
        <a:bodyPr/>
        <a:lstStyle/>
        <a:p>
          <a:endParaRPr lang="en-US"/>
        </a:p>
      </dgm:t>
    </dgm:pt>
    <dgm:pt modelId="{A32F9B9C-05EC-4706-B205-35AEE87FE1B7}" type="pres">
      <dgm:prSet presAssocID="{23067CF8-1FC9-437E-A4ED-BA113737D9C5}" presName="aNode" presStyleLbl="bgShp" presStyleIdx="0" presStyleCnt="4"/>
      <dgm:spPr/>
      <dgm:t>
        <a:bodyPr/>
        <a:lstStyle/>
        <a:p>
          <a:endParaRPr lang="en-US"/>
        </a:p>
      </dgm:t>
    </dgm:pt>
    <dgm:pt modelId="{D737C408-46D4-4751-8C21-9B20761F75AC}" type="pres">
      <dgm:prSet presAssocID="{23067CF8-1FC9-437E-A4ED-BA113737D9C5}" presName="textNode" presStyleLbl="bgShp" presStyleIdx="0" presStyleCnt="4"/>
      <dgm:spPr/>
      <dgm:t>
        <a:bodyPr/>
        <a:lstStyle/>
        <a:p>
          <a:endParaRPr lang="en-US"/>
        </a:p>
      </dgm:t>
    </dgm:pt>
    <dgm:pt modelId="{2CE21DD8-C45B-4191-8D6F-96985874AF26}" type="pres">
      <dgm:prSet presAssocID="{23067CF8-1FC9-437E-A4ED-BA113737D9C5}" presName="compChildNode" presStyleCnt="0"/>
      <dgm:spPr/>
      <dgm:t>
        <a:bodyPr/>
        <a:lstStyle/>
        <a:p>
          <a:endParaRPr lang="en-US"/>
        </a:p>
      </dgm:t>
    </dgm:pt>
    <dgm:pt modelId="{2BEA79F0-DEF6-4419-8AB5-0D7225CB8B27}" type="pres">
      <dgm:prSet presAssocID="{23067CF8-1FC9-437E-A4ED-BA113737D9C5}" presName="theInnerList" presStyleCnt="0"/>
      <dgm:spPr/>
      <dgm:t>
        <a:bodyPr/>
        <a:lstStyle/>
        <a:p>
          <a:endParaRPr lang="en-US"/>
        </a:p>
      </dgm:t>
    </dgm:pt>
    <dgm:pt modelId="{C8589EDD-CB87-49DD-91F1-5AA69C508F95}" type="pres">
      <dgm:prSet presAssocID="{DBEB5C32-A33D-4FBD-8FA2-00366104653C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A008F-06E1-4A4C-8F96-3418E901D417}" type="pres">
      <dgm:prSet presAssocID="{DBEB5C32-A33D-4FBD-8FA2-00366104653C}" presName="aSpace2" presStyleCnt="0"/>
      <dgm:spPr/>
      <dgm:t>
        <a:bodyPr/>
        <a:lstStyle/>
        <a:p>
          <a:endParaRPr lang="en-US"/>
        </a:p>
      </dgm:t>
    </dgm:pt>
    <dgm:pt modelId="{86403DFC-FA37-41AA-98CF-84EFE7CBD2DE}" type="pres">
      <dgm:prSet presAssocID="{8836B008-391E-449C-9FFB-7CB996C18BA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89300-17A6-4142-825C-CA66392294CD}" type="pres">
      <dgm:prSet presAssocID="{23067CF8-1FC9-437E-A4ED-BA113737D9C5}" presName="aSpace" presStyleCnt="0"/>
      <dgm:spPr/>
      <dgm:t>
        <a:bodyPr/>
        <a:lstStyle/>
        <a:p>
          <a:endParaRPr lang="en-US"/>
        </a:p>
      </dgm:t>
    </dgm:pt>
    <dgm:pt modelId="{6EDA7034-63BD-4F20-8101-F12C08FF438B}" type="pres">
      <dgm:prSet presAssocID="{02EFB6E9-DD78-46BC-93E0-DF80E5876073}" presName="compNode" presStyleCnt="0"/>
      <dgm:spPr/>
      <dgm:t>
        <a:bodyPr/>
        <a:lstStyle/>
        <a:p>
          <a:endParaRPr lang="en-US"/>
        </a:p>
      </dgm:t>
    </dgm:pt>
    <dgm:pt modelId="{B0F1454A-3CE6-47F2-BE4D-D227E5E2AFC8}" type="pres">
      <dgm:prSet presAssocID="{02EFB6E9-DD78-46BC-93E0-DF80E5876073}" presName="aNode" presStyleLbl="bgShp" presStyleIdx="1" presStyleCnt="4"/>
      <dgm:spPr/>
      <dgm:t>
        <a:bodyPr/>
        <a:lstStyle/>
        <a:p>
          <a:endParaRPr lang="en-US"/>
        </a:p>
      </dgm:t>
    </dgm:pt>
    <dgm:pt modelId="{1F710258-E5FF-4749-A1F7-5E066DAD6C9C}" type="pres">
      <dgm:prSet presAssocID="{02EFB6E9-DD78-46BC-93E0-DF80E5876073}" presName="textNode" presStyleLbl="bgShp" presStyleIdx="1" presStyleCnt="4"/>
      <dgm:spPr/>
      <dgm:t>
        <a:bodyPr/>
        <a:lstStyle/>
        <a:p>
          <a:endParaRPr lang="en-US"/>
        </a:p>
      </dgm:t>
    </dgm:pt>
    <dgm:pt modelId="{F6F091DD-5E3F-470E-9F7D-3C7035E5B02A}" type="pres">
      <dgm:prSet presAssocID="{02EFB6E9-DD78-46BC-93E0-DF80E5876073}" presName="compChildNode" presStyleCnt="0"/>
      <dgm:spPr/>
      <dgm:t>
        <a:bodyPr/>
        <a:lstStyle/>
        <a:p>
          <a:endParaRPr lang="en-US"/>
        </a:p>
      </dgm:t>
    </dgm:pt>
    <dgm:pt modelId="{4CD935C6-E488-4E52-836D-933E2733DA11}" type="pres">
      <dgm:prSet presAssocID="{02EFB6E9-DD78-46BC-93E0-DF80E5876073}" presName="theInnerList" presStyleCnt="0"/>
      <dgm:spPr/>
      <dgm:t>
        <a:bodyPr/>
        <a:lstStyle/>
        <a:p>
          <a:endParaRPr lang="en-US"/>
        </a:p>
      </dgm:t>
    </dgm:pt>
    <dgm:pt modelId="{CE7F3EB3-7B38-46CD-9B82-D060134C989E}" type="pres">
      <dgm:prSet presAssocID="{CDC37C36-00AC-49F3-8CCF-AC04A18708F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2B687-B9D3-4B3F-B066-C38229C65E43}" type="pres">
      <dgm:prSet presAssocID="{CDC37C36-00AC-49F3-8CCF-AC04A18708FF}" presName="aSpace2" presStyleCnt="0"/>
      <dgm:spPr/>
      <dgm:t>
        <a:bodyPr/>
        <a:lstStyle/>
        <a:p>
          <a:endParaRPr lang="en-US"/>
        </a:p>
      </dgm:t>
    </dgm:pt>
    <dgm:pt modelId="{AB10B267-90B8-4842-BFD3-C118096077E0}" type="pres">
      <dgm:prSet presAssocID="{90FD4356-6890-4ECB-AB1F-8AD071B8556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2438B-B48B-4486-8881-8D09B22F5A7E}" type="pres">
      <dgm:prSet presAssocID="{90FD4356-6890-4ECB-AB1F-8AD071B85560}" presName="aSpace2" presStyleCnt="0"/>
      <dgm:spPr/>
      <dgm:t>
        <a:bodyPr/>
        <a:lstStyle/>
        <a:p>
          <a:endParaRPr lang="en-US"/>
        </a:p>
      </dgm:t>
    </dgm:pt>
    <dgm:pt modelId="{5ABC09C6-B56E-45F0-BD89-3A3DF4DAFC26}" type="pres">
      <dgm:prSet presAssocID="{D5E6EDAE-DE3D-4F2D-9B5B-C264E9D81869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42688-0039-42E6-B25C-8C2E254E348B}" type="pres">
      <dgm:prSet presAssocID="{02EFB6E9-DD78-46BC-93E0-DF80E5876073}" presName="aSpace" presStyleCnt="0"/>
      <dgm:spPr/>
      <dgm:t>
        <a:bodyPr/>
        <a:lstStyle/>
        <a:p>
          <a:endParaRPr lang="en-US"/>
        </a:p>
      </dgm:t>
    </dgm:pt>
    <dgm:pt modelId="{3B850A36-A919-4141-A471-9E027F4A1420}" type="pres">
      <dgm:prSet presAssocID="{B1D1B4ED-643C-40E3-82E3-A842934296B8}" presName="compNode" presStyleCnt="0"/>
      <dgm:spPr/>
      <dgm:t>
        <a:bodyPr/>
        <a:lstStyle/>
        <a:p>
          <a:endParaRPr lang="en-US"/>
        </a:p>
      </dgm:t>
    </dgm:pt>
    <dgm:pt modelId="{AA38F8B5-EB8E-4342-9123-A34FE3D48F5C}" type="pres">
      <dgm:prSet presAssocID="{B1D1B4ED-643C-40E3-82E3-A842934296B8}" presName="aNode" presStyleLbl="bgShp" presStyleIdx="2" presStyleCnt="4" custLinFactNeighborX="164" custLinFactNeighborY="4034"/>
      <dgm:spPr/>
      <dgm:t>
        <a:bodyPr/>
        <a:lstStyle/>
        <a:p>
          <a:endParaRPr lang="en-US"/>
        </a:p>
      </dgm:t>
    </dgm:pt>
    <dgm:pt modelId="{0ADA8B40-2A37-44B2-BCC5-08CB4ECD0C56}" type="pres">
      <dgm:prSet presAssocID="{B1D1B4ED-643C-40E3-82E3-A842934296B8}" presName="textNode" presStyleLbl="bgShp" presStyleIdx="2" presStyleCnt="4"/>
      <dgm:spPr/>
      <dgm:t>
        <a:bodyPr/>
        <a:lstStyle/>
        <a:p>
          <a:endParaRPr lang="en-US"/>
        </a:p>
      </dgm:t>
    </dgm:pt>
    <dgm:pt modelId="{580BAAF0-4686-42DE-8452-07EFEF8E4C42}" type="pres">
      <dgm:prSet presAssocID="{B1D1B4ED-643C-40E3-82E3-A842934296B8}" presName="compChildNode" presStyleCnt="0"/>
      <dgm:spPr/>
      <dgm:t>
        <a:bodyPr/>
        <a:lstStyle/>
        <a:p>
          <a:endParaRPr lang="en-US"/>
        </a:p>
      </dgm:t>
    </dgm:pt>
    <dgm:pt modelId="{21FBE000-4624-44E3-AA31-8AED88C00E8C}" type="pres">
      <dgm:prSet presAssocID="{B1D1B4ED-643C-40E3-82E3-A842934296B8}" presName="theInnerList" presStyleCnt="0"/>
      <dgm:spPr/>
      <dgm:t>
        <a:bodyPr/>
        <a:lstStyle/>
        <a:p>
          <a:endParaRPr lang="en-US"/>
        </a:p>
      </dgm:t>
    </dgm:pt>
    <dgm:pt modelId="{1F4A463D-31B7-4715-849A-0BB9554EDF4A}" type="pres">
      <dgm:prSet presAssocID="{1070F087-F20D-4C89-9E49-B9CD190EB28B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BE2FD-78EA-49A6-A500-75F38425AAAF}" type="pres">
      <dgm:prSet presAssocID="{1070F087-F20D-4C89-9E49-B9CD190EB28B}" presName="aSpace2" presStyleCnt="0"/>
      <dgm:spPr/>
      <dgm:t>
        <a:bodyPr/>
        <a:lstStyle/>
        <a:p>
          <a:endParaRPr lang="en-US"/>
        </a:p>
      </dgm:t>
    </dgm:pt>
    <dgm:pt modelId="{107FBC9D-46FD-4616-ABF0-CA6E6624CBE4}" type="pres">
      <dgm:prSet presAssocID="{8E281738-781E-4CB8-B07D-64FACCFAD92F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55D31-E232-491C-8879-91C83E2D262E}" type="pres">
      <dgm:prSet presAssocID="{B1D1B4ED-643C-40E3-82E3-A842934296B8}" presName="aSpace" presStyleCnt="0"/>
      <dgm:spPr/>
      <dgm:t>
        <a:bodyPr/>
        <a:lstStyle/>
        <a:p>
          <a:endParaRPr lang="en-US"/>
        </a:p>
      </dgm:t>
    </dgm:pt>
    <dgm:pt modelId="{98FF7488-0256-4F40-B943-F10015A990D2}" type="pres">
      <dgm:prSet presAssocID="{74B4DB8D-20C1-464F-B7F1-4E062CA0EBC5}" presName="compNode" presStyleCnt="0"/>
      <dgm:spPr/>
      <dgm:t>
        <a:bodyPr/>
        <a:lstStyle/>
        <a:p>
          <a:endParaRPr lang="en-US"/>
        </a:p>
      </dgm:t>
    </dgm:pt>
    <dgm:pt modelId="{F8889BD6-ABE2-497D-9DA0-3628133C5AD3}" type="pres">
      <dgm:prSet presAssocID="{74B4DB8D-20C1-464F-B7F1-4E062CA0EBC5}" presName="aNode" presStyleLbl="bgShp" presStyleIdx="3" presStyleCnt="4"/>
      <dgm:spPr/>
      <dgm:t>
        <a:bodyPr/>
        <a:lstStyle/>
        <a:p>
          <a:endParaRPr lang="en-US"/>
        </a:p>
      </dgm:t>
    </dgm:pt>
    <dgm:pt modelId="{6C88FA0D-92BB-4771-AEAC-4356633BD6BA}" type="pres">
      <dgm:prSet presAssocID="{74B4DB8D-20C1-464F-B7F1-4E062CA0EBC5}" presName="textNode" presStyleLbl="bgShp" presStyleIdx="3" presStyleCnt="4"/>
      <dgm:spPr/>
      <dgm:t>
        <a:bodyPr/>
        <a:lstStyle/>
        <a:p>
          <a:endParaRPr lang="en-US"/>
        </a:p>
      </dgm:t>
    </dgm:pt>
    <dgm:pt modelId="{8FAA53CE-4BE4-46E3-A9F4-B7E3A01F3B2E}" type="pres">
      <dgm:prSet presAssocID="{74B4DB8D-20C1-464F-B7F1-4E062CA0EBC5}" presName="compChildNode" presStyleCnt="0"/>
      <dgm:spPr/>
      <dgm:t>
        <a:bodyPr/>
        <a:lstStyle/>
        <a:p>
          <a:endParaRPr lang="en-US"/>
        </a:p>
      </dgm:t>
    </dgm:pt>
    <dgm:pt modelId="{5AA0ADB9-BDA0-42D4-A056-16E937BAB4A0}" type="pres">
      <dgm:prSet presAssocID="{74B4DB8D-20C1-464F-B7F1-4E062CA0EBC5}" presName="theInnerList" presStyleCnt="0"/>
      <dgm:spPr/>
      <dgm:t>
        <a:bodyPr/>
        <a:lstStyle/>
        <a:p>
          <a:endParaRPr lang="en-US"/>
        </a:p>
      </dgm:t>
    </dgm:pt>
    <dgm:pt modelId="{BB2197B3-B946-40A4-9610-A53FCCFE3FB6}" type="pres">
      <dgm:prSet presAssocID="{775CEEEA-CE7C-4FAE-B8CD-11552EDAB1C9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D09C0-3B20-437E-8FD4-98DE45C41509}" type="pres">
      <dgm:prSet presAssocID="{775CEEEA-CE7C-4FAE-B8CD-11552EDAB1C9}" presName="aSpace2" presStyleCnt="0"/>
      <dgm:spPr/>
      <dgm:t>
        <a:bodyPr/>
        <a:lstStyle/>
        <a:p>
          <a:endParaRPr lang="en-US"/>
        </a:p>
      </dgm:t>
    </dgm:pt>
    <dgm:pt modelId="{99A5E00E-6179-4F74-8659-688F0468A6DC}" type="pres">
      <dgm:prSet presAssocID="{06797FCC-C51E-4E8F-B42E-9C3CF6137340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6322-7783-451E-B1DD-877EDA99D968}" type="pres">
      <dgm:prSet presAssocID="{06797FCC-C51E-4E8F-B42E-9C3CF6137340}" presName="aSpace2" presStyleCnt="0"/>
      <dgm:spPr/>
      <dgm:t>
        <a:bodyPr/>
        <a:lstStyle/>
        <a:p>
          <a:endParaRPr lang="en-US"/>
        </a:p>
      </dgm:t>
    </dgm:pt>
    <dgm:pt modelId="{C8A45D6B-3DF0-4F5E-9E40-011C044B1B97}" type="pres">
      <dgm:prSet presAssocID="{48A089D1-504C-472F-9AAB-F896B39AB6BD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A1876-A281-4846-9B12-E29AEFC22B15}" srcId="{02EFB6E9-DD78-46BC-93E0-DF80E5876073}" destId="{D5E6EDAE-DE3D-4F2D-9B5B-C264E9D81869}" srcOrd="2" destOrd="0" parTransId="{DD823A18-52F1-49C8-A80D-AF8608CA397A}" sibTransId="{C8BA835D-4FB2-4F33-97F5-AD27C83C94BE}"/>
    <dgm:cxn modelId="{D656097A-A33C-47C4-AEE8-2E7F14AD6D96}" type="presOf" srcId="{23067CF8-1FC9-437E-A4ED-BA113737D9C5}" destId="{D737C408-46D4-4751-8C21-9B20761F75AC}" srcOrd="1" destOrd="0" presId="urn:microsoft.com/office/officeart/2005/8/layout/lProcess2"/>
    <dgm:cxn modelId="{3073644E-54A4-466A-AEE4-001E8BFDF407}" type="presOf" srcId="{02EFB6E9-DD78-46BC-93E0-DF80E5876073}" destId="{1F710258-E5FF-4749-A1F7-5E066DAD6C9C}" srcOrd="1" destOrd="0" presId="urn:microsoft.com/office/officeart/2005/8/layout/lProcess2"/>
    <dgm:cxn modelId="{6735B287-2AB2-4B97-BF6A-471FC2849EA8}" srcId="{02EFB6E9-DD78-46BC-93E0-DF80E5876073}" destId="{90FD4356-6890-4ECB-AB1F-8AD071B85560}" srcOrd="1" destOrd="0" parTransId="{6303649C-7EC6-4323-9F54-F0D65457DDE0}" sibTransId="{0A6B83F7-6826-4B9D-A182-52B754C7D153}"/>
    <dgm:cxn modelId="{91B7F9B3-D380-47ED-9184-ABD9F27A82A5}" srcId="{B1D1B4ED-643C-40E3-82E3-A842934296B8}" destId="{1070F087-F20D-4C89-9E49-B9CD190EB28B}" srcOrd="0" destOrd="0" parTransId="{863EACDB-B1DD-421F-A0B5-C4C5B2330DB2}" sibTransId="{7DA7269A-FE9E-4417-AC66-D9E6356DFAC6}"/>
    <dgm:cxn modelId="{E864F34C-38B0-4E16-87A6-BA900DA398E7}" srcId="{12507F60-9EB6-4484-A1DD-2D811AB75376}" destId="{02EFB6E9-DD78-46BC-93E0-DF80E5876073}" srcOrd="1" destOrd="0" parTransId="{A2A52A8C-7ABA-4B93-90FD-F3F85232BF5C}" sibTransId="{A67ECE8E-9B2A-447F-A294-C93A175F3B49}"/>
    <dgm:cxn modelId="{D7048E08-60DD-4392-9055-F7EDDEE4814A}" srcId="{02EFB6E9-DD78-46BC-93E0-DF80E5876073}" destId="{CDC37C36-00AC-49F3-8CCF-AC04A18708FF}" srcOrd="0" destOrd="0" parTransId="{C07F3BF3-DF6C-4B02-846C-A37237062BF0}" sibTransId="{4715AAA5-81F5-4AC7-8994-7297F5A266DD}"/>
    <dgm:cxn modelId="{7BF99588-E11C-4B3F-8212-303DDF9B1019}" type="presOf" srcId="{90FD4356-6890-4ECB-AB1F-8AD071B85560}" destId="{AB10B267-90B8-4842-BFD3-C118096077E0}" srcOrd="0" destOrd="0" presId="urn:microsoft.com/office/officeart/2005/8/layout/lProcess2"/>
    <dgm:cxn modelId="{68125F87-A747-4538-9166-D2D268B4CB36}" srcId="{12507F60-9EB6-4484-A1DD-2D811AB75376}" destId="{23067CF8-1FC9-437E-A4ED-BA113737D9C5}" srcOrd="0" destOrd="0" parTransId="{A93C3B64-51A6-4F0F-8545-6B2255C6945D}" sibTransId="{B459A628-FB27-48C7-983C-C07834ABFDA5}"/>
    <dgm:cxn modelId="{085CCDBC-E553-448F-AB09-DC59418BF43B}" srcId="{23067CF8-1FC9-437E-A4ED-BA113737D9C5}" destId="{8836B008-391E-449C-9FFB-7CB996C18BA1}" srcOrd="1" destOrd="0" parTransId="{3091561B-604F-43C9-882A-144AB8F4E616}" sibTransId="{ADAE8140-FE54-4D65-A8AA-12A5F914280E}"/>
    <dgm:cxn modelId="{5AFD5921-3D9C-4FCB-8AEE-E13AACA17526}" type="presOf" srcId="{D5E6EDAE-DE3D-4F2D-9B5B-C264E9D81869}" destId="{5ABC09C6-B56E-45F0-BD89-3A3DF4DAFC26}" srcOrd="0" destOrd="0" presId="urn:microsoft.com/office/officeart/2005/8/layout/lProcess2"/>
    <dgm:cxn modelId="{717A597B-2F3E-4E93-A5AE-38D8614940FA}" type="presOf" srcId="{1070F087-F20D-4C89-9E49-B9CD190EB28B}" destId="{1F4A463D-31B7-4715-849A-0BB9554EDF4A}" srcOrd="0" destOrd="0" presId="urn:microsoft.com/office/officeart/2005/8/layout/lProcess2"/>
    <dgm:cxn modelId="{2D736A83-63B7-40A7-9D4C-5E4729F530F4}" srcId="{12507F60-9EB6-4484-A1DD-2D811AB75376}" destId="{B1D1B4ED-643C-40E3-82E3-A842934296B8}" srcOrd="2" destOrd="0" parTransId="{A2678EA4-FECC-4C74-AB8C-B88093AE4E42}" sibTransId="{FEFA043B-F710-424D-98EA-6AA666888EF6}"/>
    <dgm:cxn modelId="{8815E169-D950-42D3-AE1F-21EF4C924E2D}" type="presOf" srcId="{8E281738-781E-4CB8-B07D-64FACCFAD92F}" destId="{107FBC9D-46FD-4616-ABF0-CA6E6624CBE4}" srcOrd="0" destOrd="0" presId="urn:microsoft.com/office/officeart/2005/8/layout/lProcess2"/>
    <dgm:cxn modelId="{3AA8CDB7-5432-4D5E-98AA-00EE99561EA2}" type="presOf" srcId="{12507F60-9EB6-4484-A1DD-2D811AB75376}" destId="{4D2091E3-886D-4BF1-951E-CFEC2AB55803}" srcOrd="0" destOrd="0" presId="urn:microsoft.com/office/officeart/2005/8/layout/lProcess2"/>
    <dgm:cxn modelId="{19575E88-0790-49EE-8385-2665A68D4669}" srcId="{74B4DB8D-20C1-464F-B7F1-4E062CA0EBC5}" destId="{775CEEEA-CE7C-4FAE-B8CD-11552EDAB1C9}" srcOrd="0" destOrd="0" parTransId="{D6548047-FB38-40D4-9215-60F01D7BD900}" sibTransId="{C85DC4E4-B6BB-4723-BC2B-931E19B8BCA9}"/>
    <dgm:cxn modelId="{AEAD54F2-EDDF-4557-82B9-0FBF3A2BBB71}" type="presOf" srcId="{DBEB5C32-A33D-4FBD-8FA2-00366104653C}" destId="{C8589EDD-CB87-49DD-91F1-5AA69C508F95}" srcOrd="0" destOrd="0" presId="urn:microsoft.com/office/officeart/2005/8/layout/lProcess2"/>
    <dgm:cxn modelId="{C81E6C26-A1B4-42F8-AD28-D4CE691CF30C}" type="presOf" srcId="{74B4DB8D-20C1-464F-B7F1-4E062CA0EBC5}" destId="{6C88FA0D-92BB-4771-AEAC-4356633BD6BA}" srcOrd="1" destOrd="0" presId="urn:microsoft.com/office/officeart/2005/8/layout/lProcess2"/>
    <dgm:cxn modelId="{C6DB93AF-6DD9-4EDB-B21C-6CDFB7353678}" type="presOf" srcId="{B1D1B4ED-643C-40E3-82E3-A842934296B8}" destId="{AA38F8B5-EB8E-4342-9123-A34FE3D48F5C}" srcOrd="0" destOrd="0" presId="urn:microsoft.com/office/officeart/2005/8/layout/lProcess2"/>
    <dgm:cxn modelId="{EB5F826E-D716-464A-9ECD-448E5D007C35}" srcId="{12507F60-9EB6-4484-A1DD-2D811AB75376}" destId="{74B4DB8D-20C1-464F-B7F1-4E062CA0EBC5}" srcOrd="3" destOrd="0" parTransId="{43150679-BFF5-4D11-9E1D-97795F15F2F9}" sibTransId="{4C6B51F2-A7CF-4308-9457-57A9B0DA9380}"/>
    <dgm:cxn modelId="{A2A40BA8-9EF1-4E96-A3E9-E2F26116B6A1}" type="presOf" srcId="{74B4DB8D-20C1-464F-B7F1-4E062CA0EBC5}" destId="{F8889BD6-ABE2-497D-9DA0-3628133C5AD3}" srcOrd="0" destOrd="0" presId="urn:microsoft.com/office/officeart/2005/8/layout/lProcess2"/>
    <dgm:cxn modelId="{0D615A6B-375F-43DA-941E-EC667D6186FF}" srcId="{23067CF8-1FC9-437E-A4ED-BA113737D9C5}" destId="{DBEB5C32-A33D-4FBD-8FA2-00366104653C}" srcOrd="0" destOrd="0" parTransId="{FEA50E4A-6981-4E47-81C0-4EA3C2159189}" sibTransId="{D01B87FE-AA98-4604-B7E0-54C76C5A68BB}"/>
    <dgm:cxn modelId="{2423698A-5C23-48B8-8FA1-534718454EF8}" type="presOf" srcId="{CDC37C36-00AC-49F3-8CCF-AC04A18708FF}" destId="{CE7F3EB3-7B38-46CD-9B82-D060134C989E}" srcOrd="0" destOrd="0" presId="urn:microsoft.com/office/officeart/2005/8/layout/lProcess2"/>
    <dgm:cxn modelId="{3956F668-2306-40EC-B81D-41C7C65F0090}" type="presOf" srcId="{48A089D1-504C-472F-9AAB-F896B39AB6BD}" destId="{C8A45D6B-3DF0-4F5E-9E40-011C044B1B97}" srcOrd="0" destOrd="0" presId="urn:microsoft.com/office/officeart/2005/8/layout/lProcess2"/>
    <dgm:cxn modelId="{6416B93C-A3C7-4B91-B02C-1F387657D345}" type="presOf" srcId="{775CEEEA-CE7C-4FAE-B8CD-11552EDAB1C9}" destId="{BB2197B3-B946-40A4-9610-A53FCCFE3FB6}" srcOrd="0" destOrd="0" presId="urn:microsoft.com/office/officeart/2005/8/layout/lProcess2"/>
    <dgm:cxn modelId="{7F59A9DC-4929-4C80-B99A-0E5FF7DC7114}" type="presOf" srcId="{23067CF8-1FC9-437E-A4ED-BA113737D9C5}" destId="{A32F9B9C-05EC-4706-B205-35AEE87FE1B7}" srcOrd="0" destOrd="0" presId="urn:microsoft.com/office/officeart/2005/8/layout/lProcess2"/>
    <dgm:cxn modelId="{D6A55992-9691-44A0-B47A-46B0895DB879}" srcId="{74B4DB8D-20C1-464F-B7F1-4E062CA0EBC5}" destId="{06797FCC-C51E-4E8F-B42E-9C3CF6137340}" srcOrd="1" destOrd="0" parTransId="{933DFDE3-994E-4598-A54C-82FB55DB659C}" sibTransId="{AB774B14-9691-44BB-9B18-FA21DFAA2EC3}"/>
    <dgm:cxn modelId="{F3B5C41E-54F1-439D-8163-22C6A4DEFFF7}" type="presOf" srcId="{8836B008-391E-449C-9FFB-7CB996C18BA1}" destId="{86403DFC-FA37-41AA-98CF-84EFE7CBD2DE}" srcOrd="0" destOrd="0" presId="urn:microsoft.com/office/officeart/2005/8/layout/lProcess2"/>
    <dgm:cxn modelId="{1A053859-0430-4E85-AF67-5003B6B744F0}" srcId="{74B4DB8D-20C1-464F-B7F1-4E062CA0EBC5}" destId="{48A089D1-504C-472F-9AAB-F896B39AB6BD}" srcOrd="2" destOrd="0" parTransId="{6BCB61C1-5D40-46BB-90FA-839946571D53}" sibTransId="{96B9FCF8-EF41-4F1A-ADE6-244C81298611}"/>
    <dgm:cxn modelId="{DB96D7C1-BDB0-4674-AD63-107F89760095}" type="presOf" srcId="{B1D1B4ED-643C-40E3-82E3-A842934296B8}" destId="{0ADA8B40-2A37-44B2-BCC5-08CB4ECD0C56}" srcOrd="1" destOrd="0" presId="urn:microsoft.com/office/officeart/2005/8/layout/lProcess2"/>
    <dgm:cxn modelId="{4DB7B7B4-5BA5-4CA5-915C-92EBBF12CE32}" srcId="{B1D1B4ED-643C-40E3-82E3-A842934296B8}" destId="{8E281738-781E-4CB8-B07D-64FACCFAD92F}" srcOrd="1" destOrd="0" parTransId="{AC94F0DB-8880-425F-AA25-277BB660894B}" sibTransId="{FAC83EE8-502C-46CA-877E-6B9946690CF7}"/>
    <dgm:cxn modelId="{4CF0C1D8-37A2-4738-9588-BB7678BAF346}" type="presOf" srcId="{06797FCC-C51E-4E8F-B42E-9C3CF6137340}" destId="{99A5E00E-6179-4F74-8659-688F0468A6DC}" srcOrd="0" destOrd="0" presId="urn:microsoft.com/office/officeart/2005/8/layout/lProcess2"/>
    <dgm:cxn modelId="{471D0974-A469-4533-A46E-9CDE472F57F0}" type="presOf" srcId="{02EFB6E9-DD78-46BC-93E0-DF80E5876073}" destId="{B0F1454A-3CE6-47F2-BE4D-D227E5E2AFC8}" srcOrd="0" destOrd="0" presId="urn:microsoft.com/office/officeart/2005/8/layout/lProcess2"/>
    <dgm:cxn modelId="{A9AD141C-038A-4D24-B126-AE2429A3DF58}" type="presParOf" srcId="{4D2091E3-886D-4BF1-951E-CFEC2AB55803}" destId="{1BB3F85F-8C74-4814-912D-C98C2F6AE839}" srcOrd="0" destOrd="0" presId="urn:microsoft.com/office/officeart/2005/8/layout/lProcess2"/>
    <dgm:cxn modelId="{DD34B500-A839-4F69-9837-FE455C84037B}" type="presParOf" srcId="{1BB3F85F-8C74-4814-912D-C98C2F6AE839}" destId="{A32F9B9C-05EC-4706-B205-35AEE87FE1B7}" srcOrd="0" destOrd="0" presId="urn:microsoft.com/office/officeart/2005/8/layout/lProcess2"/>
    <dgm:cxn modelId="{7AC8F60E-824B-4BBE-B4A6-41ACDEFBB2A2}" type="presParOf" srcId="{1BB3F85F-8C74-4814-912D-C98C2F6AE839}" destId="{D737C408-46D4-4751-8C21-9B20761F75AC}" srcOrd="1" destOrd="0" presId="urn:microsoft.com/office/officeart/2005/8/layout/lProcess2"/>
    <dgm:cxn modelId="{B98D6B78-F964-4F1D-AA52-54396637B850}" type="presParOf" srcId="{1BB3F85F-8C74-4814-912D-C98C2F6AE839}" destId="{2CE21DD8-C45B-4191-8D6F-96985874AF26}" srcOrd="2" destOrd="0" presId="urn:microsoft.com/office/officeart/2005/8/layout/lProcess2"/>
    <dgm:cxn modelId="{7E64F63D-4E87-473E-A278-43D235D5A51D}" type="presParOf" srcId="{2CE21DD8-C45B-4191-8D6F-96985874AF26}" destId="{2BEA79F0-DEF6-4419-8AB5-0D7225CB8B27}" srcOrd="0" destOrd="0" presId="urn:microsoft.com/office/officeart/2005/8/layout/lProcess2"/>
    <dgm:cxn modelId="{CC0AE831-608B-47BD-8661-6D6AF648836C}" type="presParOf" srcId="{2BEA79F0-DEF6-4419-8AB5-0D7225CB8B27}" destId="{C8589EDD-CB87-49DD-91F1-5AA69C508F95}" srcOrd="0" destOrd="0" presId="urn:microsoft.com/office/officeart/2005/8/layout/lProcess2"/>
    <dgm:cxn modelId="{2EC61FAB-E1C1-4BF2-A577-AFD25F6EF65D}" type="presParOf" srcId="{2BEA79F0-DEF6-4419-8AB5-0D7225CB8B27}" destId="{AB4A008F-06E1-4A4C-8F96-3418E901D417}" srcOrd="1" destOrd="0" presId="urn:microsoft.com/office/officeart/2005/8/layout/lProcess2"/>
    <dgm:cxn modelId="{F7B84C5B-A30F-48D5-B95C-13ED0B299ABF}" type="presParOf" srcId="{2BEA79F0-DEF6-4419-8AB5-0D7225CB8B27}" destId="{86403DFC-FA37-41AA-98CF-84EFE7CBD2DE}" srcOrd="2" destOrd="0" presId="urn:microsoft.com/office/officeart/2005/8/layout/lProcess2"/>
    <dgm:cxn modelId="{AA1429A0-7FA9-4268-9BD8-BC269A1902D4}" type="presParOf" srcId="{4D2091E3-886D-4BF1-951E-CFEC2AB55803}" destId="{D6B89300-17A6-4142-825C-CA66392294CD}" srcOrd="1" destOrd="0" presId="urn:microsoft.com/office/officeart/2005/8/layout/lProcess2"/>
    <dgm:cxn modelId="{44F4FE88-2C3B-40F3-93D5-E87D06FB0937}" type="presParOf" srcId="{4D2091E3-886D-4BF1-951E-CFEC2AB55803}" destId="{6EDA7034-63BD-4F20-8101-F12C08FF438B}" srcOrd="2" destOrd="0" presId="urn:microsoft.com/office/officeart/2005/8/layout/lProcess2"/>
    <dgm:cxn modelId="{925FD975-C8C9-4718-AE9E-1BBB755FBB65}" type="presParOf" srcId="{6EDA7034-63BD-4F20-8101-F12C08FF438B}" destId="{B0F1454A-3CE6-47F2-BE4D-D227E5E2AFC8}" srcOrd="0" destOrd="0" presId="urn:microsoft.com/office/officeart/2005/8/layout/lProcess2"/>
    <dgm:cxn modelId="{1699F794-115A-4375-87E9-18EB80F61E44}" type="presParOf" srcId="{6EDA7034-63BD-4F20-8101-F12C08FF438B}" destId="{1F710258-E5FF-4749-A1F7-5E066DAD6C9C}" srcOrd="1" destOrd="0" presId="urn:microsoft.com/office/officeart/2005/8/layout/lProcess2"/>
    <dgm:cxn modelId="{891C0464-651F-4CE3-A8A8-D51D258FC93C}" type="presParOf" srcId="{6EDA7034-63BD-4F20-8101-F12C08FF438B}" destId="{F6F091DD-5E3F-470E-9F7D-3C7035E5B02A}" srcOrd="2" destOrd="0" presId="urn:microsoft.com/office/officeart/2005/8/layout/lProcess2"/>
    <dgm:cxn modelId="{CEE588F9-E368-4C6B-B934-FD21FB03154A}" type="presParOf" srcId="{F6F091DD-5E3F-470E-9F7D-3C7035E5B02A}" destId="{4CD935C6-E488-4E52-836D-933E2733DA11}" srcOrd="0" destOrd="0" presId="urn:microsoft.com/office/officeart/2005/8/layout/lProcess2"/>
    <dgm:cxn modelId="{A2F2105E-D36F-4351-91F1-E5A2A7CC474D}" type="presParOf" srcId="{4CD935C6-E488-4E52-836D-933E2733DA11}" destId="{CE7F3EB3-7B38-46CD-9B82-D060134C989E}" srcOrd="0" destOrd="0" presId="urn:microsoft.com/office/officeart/2005/8/layout/lProcess2"/>
    <dgm:cxn modelId="{97F10CD2-1855-43EA-BBBB-C96FC628EB74}" type="presParOf" srcId="{4CD935C6-E488-4E52-836D-933E2733DA11}" destId="{8B82B687-B9D3-4B3F-B066-C38229C65E43}" srcOrd="1" destOrd="0" presId="urn:microsoft.com/office/officeart/2005/8/layout/lProcess2"/>
    <dgm:cxn modelId="{1098EC2F-020D-4A46-93B2-A8D7BC89F1E1}" type="presParOf" srcId="{4CD935C6-E488-4E52-836D-933E2733DA11}" destId="{AB10B267-90B8-4842-BFD3-C118096077E0}" srcOrd="2" destOrd="0" presId="urn:microsoft.com/office/officeart/2005/8/layout/lProcess2"/>
    <dgm:cxn modelId="{96FF7827-BD3B-449E-9481-166AF420DDD5}" type="presParOf" srcId="{4CD935C6-E488-4E52-836D-933E2733DA11}" destId="{D952438B-B48B-4486-8881-8D09B22F5A7E}" srcOrd="3" destOrd="0" presId="urn:microsoft.com/office/officeart/2005/8/layout/lProcess2"/>
    <dgm:cxn modelId="{0E5797C4-D945-4FE7-94BA-81018E2DC375}" type="presParOf" srcId="{4CD935C6-E488-4E52-836D-933E2733DA11}" destId="{5ABC09C6-B56E-45F0-BD89-3A3DF4DAFC26}" srcOrd="4" destOrd="0" presId="urn:microsoft.com/office/officeart/2005/8/layout/lProcess2"/>
    <dgm:cxn modelId="{4EC8BB5A-C294-40C0-A9CE-A79377B682C9}" type="presParOf" srcId="{4D2091E3-886D-4BF1-951E-CFEC2AB55803}" destId="{C8442688-0039-42E6-B25C-8C2E254E348B}" srcOrd="3" destOrd="0" presId="urn:microsoft.com/office/officeart/2005/8/layout/lProcess2"/>
    <dgm:cxn modelId="{FEC339CA-0CC3-4C37-B4AA-C3592E36E585}" type="presParOf" srcId="{4D2091E3-886D-4BF1-951E-CFEC2AB55803}" destId="{3B850A36-A919-4141-A471-9E027F4A1420}" srcOrd="4" destOrd="0" presId="urn:microsoft.com/office/officeart/2005/8/layout/lProcess2"/>
    <dgm:cxn modelId="{B6B84AE1-D1EE-4A37-B209-E7801CD54F33}" type="presParOf" srcId="{3B850A36-A919-4141-A471-9E027F4A1420}" destId="{AA38F8B5-EB8E-4342-9123-A34FE3D48F5C}" srcOrd="0" destOrd="0" presId="urn:microsoft.com/office/officeart/2005/8/layout/lProcess2"/>
    <dgm:cxn modelId="{2C4B080A-5CE3-49D0-923C-0B457B850770}" type="presParOf" srcId="{3B850A36-A919-4141-A471-9E027F4A1420}" destId="{0ADA8B40-2A37-44B2-BCC5-08CB4ECD0C56}" srcOrd="1" destOrd="0" presId="urn:microsoft.com/office/officeart/2005/8/layout/lProcess2"/>
    <dgm:cxn modelId="{7E413EBB-6756-453C-8EA4-5847A83993BC}" type="presParOf" srcId="{3B850A36-A919-4141-A471-9E027F4A1420}" destId="{580BAAF0-4686-42DE-8452-07EFEF8E4C42}" srcOrd="2" destOrd="0" presId="urn:microsoft.com/office/officeart/2005/8/layout/lProcess2"/>
    <dgm:cxn modelId="{A3F65745-8047-4B9C-BAD3-4EFCE4C6D987}" type="presParOf" srcId="{580BAAF0-4686-42DE-8452-07EFEF8E4C42}" destId="{21FBE000-4624-44E3-AA31-8AED88C00E8C}" srcOrd="0" destOrd="0" presId="urn:microsoft.com/office/officeart/2005/8/layout/lProcess2"/>
    <dgm:cxn modelId="{D6EE0FA8-CEE0-424C-ADF8-A4F28F07020D}" type="presParOf" srcId="{21FBE000-4624-44E3-AA31-8AED88C00E8C}" destId="{1F4A463D-31B7-4715-849A-0BB9554EDF4A}" srcOrd="0" destOrd="0" presId="urn:microsoft.com/office/officeart/2005/8/layout/lProcess2"/>
    <dgm:cxn modelId="{B5562951-5C8C-461C-879C-2607F5BE95BF}" type="presParOf" srcId="{21FBE000-4624-44E3-AA31-8AED88C00E8C}" destId="{222BE2FD-78EA-49A6-A500-75F38425AAAF}" srcOrd="1" destOrd="0" presId="urn:microsoft.com/office/officeart/2005/8/layout/lProcess2"/>
    <dgm:cxn modelId="{8EEB64CD-A9B3-4380-B41F-AD5194D340DC}" type="presParOf" srcId="{21FBE000-4624-44E3-AA31-8AED88C00E8C}" destId="{107FBC9D-46FD-4616-ABF0-CA6E6624CBE4}" srcOrd="2" destOrd="0" presId="urn:microsoft.com/office/officeart/2005/8/layout/lProcess2"/>
    <dgm:cxn modelId="{CEEB09F1-8818-4446-821D-CD1236591264}" type="presParOf" srcId="{4D2091E3-886D-4BF1-951E-CFEC2AB55803}" destId="{49F55D31-E232-491C-8879-91C83E2D262E}" srcOrd="5" destOrd="0" presId="urn:microsoft.com/office/officeart/2005/8/layout/lProcess2"/>
    <dgm:cxn modelId="{2A323A0C-B44D-41E0-A5BF-F7D9E2D2CA3E}" type="presParOf" srcId="{4D2091E3-886D-4BF1-951E-CFEC2AB55803}" destId="{98FF7488-0256-4F40-B943-F10015A990D2}" srcOrd="6" destOrd="0" presId="urn:microsoft.com/office/officeart/2005/8/layout/lProcess2"/>
    <dgm:cxn modelId="{47A5D204-F027-4842-8B8F-C0420BED27AA}" type="presParOf" srcId="{98FF7488-0256-4F40-B943-F10015A990D2}" destId="{F8889BD6-ABE2-497D-9DA0-3628133C5AD3}" srcOrd="0" destOrd="0" presId="urn:microsoft.com/office/officeart/2005/8/layout/lProcess2"/>
    <dgm:cxn modelId="{9FD2BE28-BD79-45C2-A0E3-863DFAA0ED28}" type="presParOf" srcId="{98FF7488-0256-4F40-B943-F10015A990D2}" destId="{6C88FA0D-92BB-4771-AEAC-4356633BD6BA}" srcOrd="1" destOrd="0" presId="urn:microsoft.com/office/officeart/2005/8/layout/lProcess2"/>
    <dgm:cxn modelId="{212B09E8-9972-4B40-BA47-B7C1CF01615E}" type="presParOf" srcId="{98FF7488-0256-4F40-B943-F10015A990D2}" destId="{8FAA53CE-4BE4-46E3-A9F4-B7E3A01F3B2E}" srcOrd="2" destOrd="0" presId="urn:microsoft.com/office/officeart/2005/8/layout/lProcess2"/>
    <dgm:cxn modelId="{DBC27890-B868-4F15-9069-8624D45289B2}" type="presParOf" srcId="{8FAA53CE-4BE4-46E3-A9F4-B7E3A01F3B2E}" destId="{5AA0ADB9-BDA0-42D4-A056-16E937BAB4A0}" srcOrd="0" destOrd="0" presId="urn:microsoft.com/office/officeart/2005/8/layout/lProcess2"/>
    <dgm:cxn modelId="{97B00BAA-2937-4A5D-A409-85C5A3DB5116}" type="presParOf" srcId="{5AA0ADB9-BDA0-42D4-A056-16E937BAB4A0}" destId="{BB2197B3-B946-40A4-9610-A53FCCFE3FB6}" srcOrd="0" destOrd="0" presId="urn:microsoft.com/office/officeart/2005/8/layout/lProcess2"/>
    <dgm:cxn modelId="{07C3F0F3-26D4-4DB3-B073-6543A5BA99CD}" type="presParOf" srcId="{5AA0ADB9-BDA0-42D4-A056-16E937BAB4A0}" destId="{C07D09C0-3B20-437E-8FD4-98DE45C41509}" srcOrd="1" destOrd="0" presId="urn:microsoft.com/office/officeart/2005/8/layout/lProcess2"/>
    <dgm:cxn modelId="{71427E54-69EF-4EC6-8171-EF5FC74701ED}" type="presParOf" srcId="{5AA0ADB9-BDA0-42D4-A056-16E937BAB4A0}" destId="{99A5E00E-6179-4F74-8659-688F0468A6DC}" srcOrd="2" destOrd="0" presId="urn:microsoft.com/office/officeart/2005/8/layout/lProcess2"/>
    <dgm:cxn modelId="{D88D4E3C-7BA3-4B2A-B614-8D370BDA80BA}" type="presParOf" srcId="{5AA0ADB9-BDA0-42D4-A056-16E937BAB4A0}" destId="{45FC6322-7783-451E-B1DD-877EDA99D968}" srcOrd="3" destOrd="0" presId="urn:microsoft.com/office/officeart/2005/8/layout/lProcess2"/>
    <dgm:cxn modelId="{8C9D65EA-DFD3-4E25-B5F5-4A961996C75C}" type="presParOf" srcId="{5AA0ADB9-BDA0-42D4-A056-16E937BAB4A0}" destId="{C8A45D6B-3DF0-4F5E-9E40-011C044B1B9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FAB13-EFCE-4A8D-BB5C-DC759E5D47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1177A-A691-46C5-871E-1DC25C23F3DA}">
      <dgm:prSet/>
      <dgm:spPr>
        <a:gradFill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Facebook, Twitter, and Instagram (all 60 schools!)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FA60F-8498-4FE9-BA15-F1284A778B76}" type="parTrans" cxnId="{CDF3329D-9F2C-4BB1-8D1F-21D554E72C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F731DB-1361-4015-894C-04A92EAC9A81}" type="sibTrans" cxnId="{CDF3329D-9F2C-4BB1-8D1F-21D554E72C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5767F5-7DFC-4C09-A4CC-583B2017EB86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School-based experts trained on best practices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BD835-81C9-4658-B0A3-1095C73B6420}" type="parTrans" cxnId="{B2F004C7-D5DF-406B-BD80-FD81A41C4E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F9FDF5-97F2-499B-AAB6-5B769494DC8A}" type="sibTrans" cxnId="{B2F004C7-D5DF-406B-BD80-FD81A41C4E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F9155-7395-42E2-BB92-59015A2264FE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Toolkits issued for district promotions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952B-D3F6-4031-86D9-05CD0C067ABC}" type="parTrans" cxnId="{5EED2646-1FAF-4D5A-AD4C-87319601EB0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6870B0-0765-4A47-BBCD-4EDB73F9FD6E}" type="sibTrans" cxnId="{5EED2646-1FAF-4D5A-AD4C-87319601EB0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92E7C9-BE0F-45B5-8D7C-6A98A0BFEFF1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Friendly competition among principals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33A184-53C6-4F14-A8AE-48E50334A5AF}" type="parTrans" cxnId="{A49C3AD5-A305-4BD0-933E-FB533647C2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DC8FA-27D4-43E9-95AF-69CB46AF7F82}" type="sibTrans" cxnId="{A49C3AD5-A305-4BD0-933E-FB533647C2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75705-1A83-4BCF-96EC-CEB27A7FE643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Informational &amp; promotional uses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CF8DCB-F866-4E0F-8F68-F64E1C628BEA}" type="parTrans" cxnId="{D0BDE09A-7F25-4997-BC32-3246E37F8C7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07289-CEB3-495C-98D8-BC6A062DD8E4}" type="sibTrans" cxnId="{D0BDE09A-7F25-4997-BC32-3246E37F8C7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ACDAEB-BF51-4437-9E15-A2A89B2772C0}" type="pres">
      <dgm:prSet presAssocID="{629FAB13-EFCE-4A8D-BB5C-DC759E5D4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57739-1E95-44EC-8612-25342DFA0A94}" type="pres">
      <dgm:prSet presAssocID="{2761177A-A691-46C5-871E-1DC25C23F3D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3208E-F58E-44D4-AD23-E86844B17165}" type="pres">
      <dgm:prSet presAssocID="{52F731DB-1361-4015-894C-04A92EAC9A81}" presName="spacer" presStyleCnt="0"/>
      <dgm:spPr/>
    </dgm:pt>
    <dgm:pt modelId="{06B99289-D227-486F-AC3D-9EB3C11DBD96}" type="pres">
      <dgm:prSet presAssocID="{725767F5-7DFC-4C09-A4CC-583B2017EB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9529C-5085-4B2C-9D15-5E412DB6EC7F}" type="pres">
      <dgm:prSet presAssocID="{30F9FDF5-97F2-499B-AAB6-5B769494DC8A}" presName="spacer" presStyleCnt="0"/>
      <dgm:spPr/>
    </dgm:pt>
    <dgm:pt modelId="{352913FD-4582-4055-A4B4-824922035A57}" type="pres">
      <dgm:prSet presAssocID="{16775705-1A83-4BCF-96EC-CEB27A7FE6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1F5C0-4B79-4971-A7DC-ECF49ED70A73}" type="pres">
      <dgm:prSet presAssocID="{A6207289-CEB3-495C-98D8-BC6A062DD8E4}" presName="spacer" presStyleCnt="0"/>
      <dgm:spPr/>
    </dgm:pt>
    <dgm:pt modelId="{3934AE89-26EB-468A-A30C-75754B6255D3}" type="pres">
      <dgm:prSet presAssocID="{DFCF9155-7395-42E2-BB92-59015A2264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7850-4366-4A7A-8AD4-C990EDA30898}" type="pres">
      <dgm:prSet presAssocID="{496870B0-0765-4A47-BBCD-4EDB73F9FD6E}" presName="spacer" presStyleCnt="0"/>
      <dgm:spPr/>
    </dgm:pt>
    <dgm:pt modelId="{2A1B900E-08AD-4E3F-BA5F-95DD60A740E5}" type="pres">
      <dgm:prSet presAssocID="{8792E7C9-BE0F-45B5-8D7C-6A98A0BFEFF1}" presName="parentText" presStyleLbl="node1" presStyleIdx="4" presStyleCnt="5" custLinFactNeighborX="-180" custLinFactNeighborY="105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DE09A-7F25-4997-BC32-3246E37F8C7D}" srcId="{629FAB13-EFCE-4A8D-BB5C-DC759E5D4752}" destId="{16775705-1A83-4BCF-96EC-CEB27A7FE643}" srcOrd="2" destOrd="0" parTransId="{31CF8DCB-F866-4E0F-8F68-F64E1C628BEA}" sibTransId="{A6207289-CEB3-495C-98D8-BC6A062DD8E4}"/>
    <dgm:cxn modelId="{034B2815-8779-4736-883E-881EE1BE4735}" type="presOf" srcId="{DFCF9155-7395-42E2-BB92-59015A2264FE}" destId="{3934AE89-26EB-468A-A30C-75754B6255D3}" srcOrd="0" destOrd="0" presId="urn:microsoft.com/office/officeart/2005/8/layout/vList2"/>
    <dgm:cxn modelId="{C08F293E-3188-4973-AC9B-6A33EE6B6AA5}" type="presOf" srcId="{8792E7C9-BE0F-45B5-8D7C-6A98A0BFEFF1}" destId="{2A1B900E-08AD-4E3F-BA5F-95DD60A740E5}" srcOrd="0" destOrd="0" presId="urn:microsoft.com/office/officeart/2005/8/layout/vList2"/>
    <dgm:cxn modelId="{A49C3AD5-A305-4BD0-933E-FB533647C282}" srcId="{629FAB13-EFCE-4A8D-BB5C-DC759E5D4752}" destId="{8792E7C9-BE0F-45B5-8D7C-6A98A0BFEFF1}" srcOrd="4" destOrd="0" parTransId="{5733A184-53C6-4F14-A8AE-48E50334A5AF}" sibTransId="{67DDC8FA-27D4-43E9-95AF-69CB46AF7F82}"/>
    <dgm:cxn modelId="{D4A140CB-E54A-4CE3-B3EF-DCFF7B09D9A8}" type="presOf" srcId="{2761177A-A691-46C5-871E-1DC25C23F3DA}" destId="{4AF57739-1E95-44EC-8612-25342DFA0A94}" srcOrd="0" destOrd="0" presId="urn:microsoft.com/office/officeart/2005/8/layout/vList2"/>
    <dgm:cxn modelId="{5EED2646-1FAF-4D5A-AD4C-87319601EB01}" srcId="{629FAB13-EFCE-4A8D-BB5C-DC759E5D4752}" destId="{DFCF9155-7395-42E2-BB92-59015A2264FE}" srcOrd="3" destOrd="0" parTransId="{6190952B-D3F6-4031-86D9-05CD0C067ABC}" sibTransId="{496870B0-0765-4A47-BBCD-4EDB73F9FD6E}"/>
    <dgm:cxn modelId="{4D993F94-F281-41D5-8022-200E9D598CB7}" type="presOf" srcId="{725767F5-7DFC-4C09-A4CC-583B2017EB86}" destId="{06B99289-D227-486F-AC3D-9EB3C11DBD96}" srcOrd="0" destOrd="0" presId="urn:microsoft.com/office/officeart/2005/8/layout/vList2"/>
    <dgm:cxn modelId="{9E86F048-7117-4DF0-938D-DF133A972128}" type="presOf" srcId="{16775705-1A83-4BCF-96EC-CEB27A7FE643}" destId="{352913FD-4582-4055-A4B4-824922035A57}" srcOrd="0" destOrd="0" presId="urn:microsoft.com/office/officeart/2005/8/layout/vList2"/>
    <dgm:cxn modelId="{B2F004C7-D5DF-406B-BD80-FD81A41C4E3B}" srcId="{629FAB13-EFCE-4A8D-BB5C-DC759E5D4752}" destId="{725767F5-7DFC-4C09-A4CC-583B2017EB86}" srcOrd="1" destOrd="0" parTransId="{2CABD835-81C9-4658-B0A3-1095C73B6420}" sibTransId="{30F9FDF5-97F2-499B-AAB6-5B769494DC8A}"/>
    <dgm:cxn modelId="{0C07C945-7112-45E8-B66B-389E07064B16}" type="presOf" srcId="{629FAB13-EFCE-4A8D-BB5C-DC759E5D4752}" destId="{64ACDAEB-BF51-4437-9E15-A2A89B2772C0}" srcOrd="0" destOrd="0" presId="urn:microsoft.com/office/officeart/2005/8/layout/vList2"/>
    <dgm:cxn modelId="{CDF3329D-9F2C-4BB1-8D1F-21D554E72C26}" srcId="{629FAB13-EFCE-4A8D-BB5C-DC759E5D4752}" destId="{2761177A-A691-46C5-871E-1DC25C23F3DA}" srcOrd="0" destOrd="0" parTransId="{F78FA60F-8498-4FE9-BA15-F1284A778B76}" sibTransId="{52F731DB-1361-4015-894C-04A92EAC9A81}"/>
    <dgm:cxn modelId="{EBE77E6C-55DB-4EA0-BA35-2706117722F5}" type="presParOf" srcId="{64ACDAEB-BF51-4437-9E15-A2A89B2772C0}" destId="{4AF57739-1E95-44EC-8612-25342DFA0A94}" srcOrd="0" destOrd="0" presId="urn:microsoft.com/office/officeart/2005/8/layout/vList2"/>
    <dgm:cxn modelId="{7E3221F3-EF09-4743-B19C-352FF1256C93}" type="presParOf" srcId="{64ACDAEB-BF51-4437-9E15-A2A89B2772C0}" destId="{9FC3208E-F58E-44D4-AD23-E86844B17165}" srcOrd="1" destOrd="0" presId="urn:microsoft.com/office/officeart/2005/8/layout/vList2"/>
    <dgm:cxn modelId="{40395154-8FD1-4C11-B199-40E49E3CA90E}" type="presParOf" srcId="{64ACDAEB-BF51-4437-9E15-A2A89B2772C0}" destId="{06B99289-D227-486F-AC3D-9EB3C11DBD96}" srcOrd="2" destOrd="0" presId="urn:microsoft.com/office/officeart/2005/8/layout/vList2"/>
    <dgm:cxn modelId="{3F96C96F-3D26-4CF6-97C2-22C168560E0A}" type="presParOf" srcId="{64ACDAEB-BF51-4437-9E15-A2A89B2772C0}" destId="{4839529C-5085-4B2C-9D15-5E412DB6EC7F}" srcOrd="3" destOrd="0" presId="urn:microsoft.com/office/officeart/2005/8/layout/vList2"/>
    <dgm:cxn modelId="{E9EACCCD-FE4E-4321-A3B6-361B37EA5993}" type="presParOf" srcId="{64ACDAEB-BF51-4437-9E15-A2A89B2772C0}" destId="{352913FD-4582-4055-A4B4-824922035A57}" srcOrd="4" destOrd="0" presId="urn:microsoft.com/office/officeart/2005/8/layout/vList2"/>
    <dgm:cxn modelId="{42655CE1-8FEA-4D01-A388-3B675BE38E77}" type="presParOf" srcId="{64ACDAEB-BF51-4437-9E15-A2A89B2772C0}" destId="{FD41F5C0-4B79-4971-A7DC-ECF49ED70A73}" srcOrd="5" destOrd="0" presId="urn:microsoft.com/office/officeart/2005/8/layout/vList2"/>
    <dgm:cxn modelId="{3A323909-3504-44B4-8522-8AF45B5897F2}" type="presParOf" srcId="{64ACDAEB-BF51-4437-9E15-A2A89B2772C0}" destId="{3934AE89-26EB-468A-A30C-75754B6255D3}" srcOrd="6" destOrd="0" presId="urn:microsoft.com/office/officeart/2005/8/layout/vList2"/>
    <dgm:cxn modelId="{E9ED99EE-DAF2-48C5-984D-F10866D66E97}" type="presParOf" srcId="{64ACDAEB-BF51-4437-9E15-A2A89B2772C0}" destId="{358A7850-4366-4A7A-8AD4-C990EDA30898}" srcOrd="7" destOrd="0" presId="urn:microsoft.com/office/officeart/2005/8/layout/vList2"/>
    <dgm:cxn modelId="{91E27EFF-752F-40C7-A51F-13CEF5FF2BFA}" type="presParOf" srcId="{64ACDAEB-BF51-4437-9E15-A2A89B2772C0}" destId="{2A1B900E-08AD-4E3F-BA5F-95DD60A740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879CEF-976C-467B-A099-3AD105BBD87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03FB294-17F7-49AF-B410-9AF8CE41D050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Training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55CF5-FA37-4553-AD01-DCBB0D19CEFA}" type="parTrans" cxnId="{83BC5F23-2B07-4334-B128-45207F2BF8B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F53F9-1BD2-492B-A4C6-86A013C1E4A1}" type="sibTrans" cxnId="{83BC5F23-2B07-4334-B128-45207F2BF8B4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FBC26A-0E89-4386-83E0-2827E00A972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Toolkits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555584-6678-424E-B9A5-8988818D3F13}" type="parTrans" cxnId="{1AB66B4F-D08C-400A-B09A-8B15B32A4A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EDA6C-4464-4F00-A0FB-F849D74E4E60}" type="sibTrans" cxnId="{1AB66B4F-D08C-400A-B09A-8B15B32A4A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870CF5-DAD2-4A07-846C-B1D63FDFCBCB}">
      <dgm:prSet phldrT="[Text]" custT="1"/>
      <dgm:spPr/>
      <dgm:t>
        <a:bodyPr/>
        <a:lstStyle/>
        <a:p>
          <a:r>
            <a: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 Collateral</a:t>
          </a:r>
          <a:endParaRPr lang="en-U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ECC67-A2B2-4E68-B09A-CB994713CE54}" type="parTrans" cxnId="{1736A9ED-D96E-4A68-AE7F-A4DC968734C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49293-3CD4-431E-BB3D-AD9611E4B86B}" type="sibTrans" cxnId="{1736A9ED-D96E-4A68-AE7F-A4DC968734CA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Lobbying Materials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A05F5-295F-4147-AC11-6C33C8903E0D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Showcase of Schools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085FB-423B-4FD9-A8BB-DA49201BCDC7}" type="parTrans" cxnId="{9EAF798C-E9BD-465D-BB6E-6EDBCC3A9DA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B5D6B-7EAB-4FEF-9CA2-746E812F8E8C}" type="sibTrans" cxnId="{9EAF798C-E9BD-465D-BB6E-6EDBCC3A9DA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16141-1574-4C92-B77D-209B12B1873A}">
      <dgm:prSet phldrT="[Text]" custT="1"/>
      <dgm:spPr/>
      <dgm:t>
        <a:bodyPr/>
        <a:lstStyle/>
        <a:p>
          <a:r>
            <a:rPr lang="en-US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Events &amp; Features</a:t>
          </a:r>
          <a:endParaRPr lang="en-U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3DAA52-6F12-4670-A7B2-43D98AE80788}" type="parTrans" cxnId="{ADD3989F-1364-47B5-92CE-F306DB3F063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4844F-3C56-479D-B6F5-246C49DF35DD}" type="sibTrans" cxnId="{ADD3989F-1364-47B5-92CE-F306DB3F063A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Profile/ Fact Sheet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A821D-99CF-4689-942D-F482E5999114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&amp; Support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70D59-D3CC-4130-9A46-98F4A7BCABAC}" type="parTrans" cxnId="{9576356B-D0C9-4BA0-99A9-DAE67C4A6DA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D6677-416A-4DB8-B776-C58DF8A7111B}" type="sibTrans" cxnId="{9576356B-D0C9-4BA0-99A9-DAE67C4A6DA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C72791-CF55-4CE5-BBBA-7FC3F70FE607}" type="pres">
      <dgm:prSet presAssocID="{AE879CEF-976C-467B-A099-3AD105BBD87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159C4C-0FFC-4CA8-A40E-4861DE0B71E6}" type="pres">
      <dgm:prSet presAssocID="{803FB294-17F7-49AF-B410-9AF8CE41D050}" presName="composite" presStyleCnt="0"/>
      <dgm:spPr/>
    </dgm:pt>
    <dgm:pt modelId="{70E0E342-48A6-4566-8D35-6DC3584BBC5E}" type="pres">
      <dgm:prSet presAssocID="{803FB294-17F7-49AF-B410-9AF8CE41D05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43C8F-D3E8-4194-A5D9-9E2F4E910D73}" type="pres">
      <dgm:prSet presAssocID="{803FB294-17F7-49AF-B410-9AF8CE41D05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C5F7A-FEFE-443D-9CE2-B71CD0BE515F}" type="pres">
      <dgm:prSet presAssocID="{803FB294-17F7-49AF-B410-9AF8CE41D050}" presName="BalanceSpacing" presStyleCnt="0"/>
      <dgm:spPr/>
    </dgm:pt>
    <dgm:pt modelId="{EAA8DC64-E1CF-4ADB-BBFA-492610A529C6}" type="pres">
      <dgm:prSet presAssocID="{803FB294-17F7-49AF-B410-9AF8CE41D050}" presName="BalanceSpacing1" presStyleCnt="0"/>
      <dgm:spPr/>
    </dgm:pt>
    <dgm:pt modelId="{5520E77B-3764-48C3-BA20-B57A2A1A2420}" type="pres">
      <dgm:prSet presAssocID="{A47F53F9-1BD2-492B-A4C6-86A013C1E4A1}" presName="Accent1Text" presStyleLbl="node1" presStyleIdx="1" presStyleCnt="6"/>
      <dgm:spPr/>
      <dgm:t>
        <a:bodyPr/>
        <a:lstStyle/>
        <a:p>
          <a:endParaRPr lang="en-US"/>
        </a:p>
      </dgm:t>
    </dgm:pt>
    <dgm:pt modelId="{02C8E011-9071-46F3-98C2-06385CFC39F3}" type="pres">
      <dgm:prSet presAssocID="{A47F53F9-1BD2-492B-A4C6-86A013C1E4A1}" presName="spaceBetweenRectangles" presStyleCnt="0"/>
      <dgm:spPr/>
    </dgm:pt>
    <dgm:pt modelId="{3283D3C0-6972-46CD-8970-7E8053B1A9DD}" type="pres">
      <dgm:prSet presAssocID="{E1870CF5-DAD2-4A07-846C-B1D63FDFCBCB}" presName="composite" presStyleCnt="0"/>
      <dgm:spPr/>
    </dgm:pt>
    <dgm:pt modelId="{05AB9A73-6455-45E5-A199-A37A677E334A}" type="pres">
      <dgm:prSet presAssocID="{E1870CF5-DAD2-4A07-846C-B1D63FDFCBC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A2961-FFDB-4242-BF62-5CD2C062EFDD}" type="pres">
      <dgm:prSet presAssocID="{E1870CF5-DAD2-4A07-846C-B1D63FDFCBC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5DCCF-0EAD-4EC7-9B43-C0FF12916B74}" type="pres">
      <dgm:prSet presAssocID="{E1870CF5-DAD2-4A07-846C-B1D63FDFCBCB}" presName="BalanceSpacing" presStyleCnt="0"/>
      <dgm:spPr/>
    </dgm:pt>
    <dgm:pt modelId="{2D13DAC5-A17B-4E17-B4C3-85D4BDAA7670}" type="pres">
      <dgm:prSet presAssocID="{E1870CF5-DAD2-4A07-846C-B1D63FDFCBCB}" presName="BalanceSpacing1" presStyleCnt="0"/>
      <dgm:spPr/>
    </dgm:pt>
    <dgm:pt modelId="{522AD781-46D2-4E0A-A4C7-42FB667B1462}" type="pres">
      <dgm:prSet presAssocID="{36A49293-3CD4-431E-BB3D-AD9611E4B86B}" presName="Accent1Text" presStyleLbl="node1" presStyleIdx="3" presStyleCnt="6"/>
      <dgm:spPr/>
      <dgm:t>
        <a:bodyPr/>
        <a:lstStyle/>
        <a:p>
          <a:endParaRPr lang="en-US"/>
        </a:p>
      </dgm:t>
    </dgm:pt>
    <dgm:pt modelId="{C78AEF25-8E6A-44AB-B528-5D012DDED5BC}" type="pres">
      <dgm:prSet presAssocID="{36A49293-3CD4-431E-BB3D-AD9611E4B86B}" presName="spaceBetweenRectangles" presStyleCnt="0"/>
      <dgm:spPr/>
    </dgm:pt>
    <dgm:pt modelId="{1980F751-B1AC-492D-8D45-F0BD077DEBF6}" type="pres">
      <dgm:prSet presAssocID="{BE616141-1574-4C92-B77D-209B12B1873A}" presName="composite" presStyleCnt="0"/>
      <dgm:spPr/>
    </dgm:pt>
    <dgm:pt modelId="{51B91187-3D00-4BBF-AE54-9F560BE1124C}" type="pres">
      <dgm:prSet presAssocID="{BE616141-1574-4C92-B77D-209B12B1873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B1406-FD0D-425A-BFE3-8D4DAB14C44A}" type="pres">
      <dgm:prSet presAssocID="{BE616141-1574-4C92-B77D-209B12B1873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7D717-72C3-4346-8E4A-471981FE3799}" type="pres">
      <dgm:prSet presAssocID="{BE616141-1574-4C92-B77D-209B12B1873A}" presName="BalanceSpacing" presStyleCnt="0"/>
      <dgm:spPr/>
    </dgm:pt>
    <dgm:pt modelId="{EFDD92A2-9C23-4C43-8FBC-64366A0CADB9}" type="pres">
      <dgm:prSet presAssocID="{BE616141-1574-4C92-B77D-209B12B1873A}" presName="BalanceSpacing1" presStyleCnt="0"/>
      <dgm:spPr/>
    </dgm:pt>
    <dgm:pt modelId="{0DC7EDEF-05EC-4B31-8C65-CA1407E62910}" type="pres">
      <dgm:prSet presAssocID="{F574844F-3C56-479D-B6F5-246C49DF35D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DD3989F-1364-47B5-92CE-F306DB3F063A}" srcId="{AE879CEF-976C-467B-A099-3AD105BBD873}" destId="{BE616141-1574-4C92-B77D-209B12B1873A}" srcOrd="2" destOrd="0" parTransId="{9E3DAA52-6F12-4670-A7B2-43D98AE80788}" sibTransId="{F574844F-3C56-479D-B6F5-246C49DF35DD}"/>
    <dgm:cxn modelId="{EA2F7D86-D351-4C6D-958C-59A594B5CDD8}" type="presOf" srcId="{D0FBC26A-0E89-4386-83E0-2827E00A9726}" destId="{6CB43C8F-D3E8-4194-A5D9-9E2F4E910D73}" srcOrd="0" destOrd="0" presId="urn:microsoft.com/office/officeart/2008/layout/AlternatingHexagons"/>
    <dgm:cxn modelId="{942AC6D7-5D0B-429E-82E8-574F1F95CC84}" type="presOf" srcId="{848A05F5-295F-4147-AC11-6C33C8903E0D}" destId="{BA3A2961-FFDB-4242-BF62-5CD2C062EFDD}" srcOrd="0" destOrd="0" presId="urn:microsoft.com/office/officeart/2008/layout/AlternatingHexagons"/>
    <dgm:cxn modelId="{5678DA32-A718-4356-B61D-91FDDD095319}" type="presOf" srcId="{E1870CF5-DAD2-4A07-846C-B1D63FDFCBCB}" destId="{05AB9A73-6455-45E5-A199-A37A677E334A}" srcOrd="0" destOrd="0" presId="urn:microsoft.com/office/officeart/2008/layout/AlternatingHexagons"/>
    <dgm:cxn modelId="{67ADF472-FAAD-40C0-9EDE-7125AF217C9F}" type="presOf" srcId="{A47F53F9-1BD2-492B-A4C6-86A013C1E4A1}" destId="{5520E77B-3764-48C3-BA20-B57A2A1A2420}" srcOrd="0" destOrd="0" presId="urn:microsoft.com/office/officeart/2008/layout/AlternatingHexagons"/>
    <dgm:cxn modelId="{637EAE01-16CC-4366-8C87-4B34FE1D7F43}" type="presOf" srcId="{3B2A821D-99CF-4689-942D-F482E5999114}" destId="{49BB1406-FD0D-425A-BFE3-8D4DAB14C44A}" srcOrd="0" destOrd="0" presId="urn:microsoft.com/office/officeart/2008/layout/AlternatingHexagons"/>
    <dgm:cxn modelId="{9576356B-D0C9-4BA0-99A9-DAE67C4A6DA7}" srcId="{BE616141-1574-4C92-B77D-209B12B1873A}" destId="{3B2A821D-99CF-4689-942D-F482E5999114}" srcOrd="0" destOrd="0" parTransId="{32D70D59-D3CC-4130-9A46-98F4A7BCABAC}" sibTransId="{CD3D6677-416A-4DB8-B776-C58DF8A7111B}"/>
    <dgm:cxn modelId="{1736A9ED-D96E-4A68-AE7F-A4DC968734CA}" srcId="{AE879CEF-976C-467B-A099-3AD105BBD873}" destId="{E1870CF5-DAD2-4A07-846C-B1D63FDFCBCB}" srcOrd="1" destOrd="0" parTransId="{AE5ECC67-A2B2-4E68-B09A-CB994713CE54}" sibTransId="{36A49293-3CD4-431E-BB3D-AD9611E4B86B}"/>
    <dgm:cxn modelId="{736D5821-B73B-4694-BDF3-3097B9EBC213}" type="presOf" srcId="{F574844F-3C56-479D-B6F5-246C49DF35DD}" destId="{0DC7EDEF-05EC-4B31-8C65-CA1407E62910}" srcOrd="0" destOrd="0" presId="urn:microsoft.com/office/officeart/2008/layout/AlternatingHexagons"/>
    <dgm:cxn modelId="{BB7D8EE2-B0CE-434F-9A03-F864906F19AF}" type="presOf" srcId="{AE879CEF-976C-467B-A099-3AD105BBD873}" destId="{76C72791-CF55-4CE5-BBBA-7FC3F70FE607}" srcOrd="0" destOrd="0" presId="urn:microsoft.com/office/officeart/2008/layout/AlternatingHexagons"/>
    <dgm:cxn modelId="{83BC5F23-2B07-4334-B128-45207F2BF8B4}" srcId="{AE879CEF-976C-467B-A099-3AD105BBD873}" destId="{803FB294-17F7-49AF-B410-9AF8CE41D050}" srcOrd="0" destOrd="0" parTransId="{47A55CF5-FA37-4553-AD01-DCBB0D19CEFA}" sibTransId="{A47F53F9-1BD2-492B-A4C6-86A013C1E4A1}"/>
    <dgm:cxn modelId="{9EAF798C-E9BD-465D-BB6E-6EDBCC3A9DAD}" srcId="{E1870CF5-DAD2-4A07-846C-B1D63FDFCBCB}" destId="{848A05F5-295F-4147-AC11-6C33C8903E0D}" srcOrd="0" destOrd="0" parTransId="{963085FB-423B-4FD9-A8BB-DA49201BCDC7}" sibTransId="{C1FB5D6B-7EAB-4FEF-9CA2-746E812F8E8C}"/>
    <dgm:cxn modelId="{78E3C68E-AB03-46FE-8AE6-8F8B718400C4}" type="presOf" srcId="{803FB294-17F7-49AF-B410-9AF8CE41D050}" destId="{70E0E342-48A6-4566-8D35-6DC3584BBC5E}" srcOrd="0" destOrd="0" presId="urn:microsoft.com/office/officeart/2008/layout/AlternatingHexagons"/>
    <dgm:cxn modelId="{B92D7747-74AD-420F-A913-4295359889E9}" type="presOf" srcId="{36A49293-3CD4-431E-BB3D-AD9611E4B86B}" destId="{522AD781-46D2-4E0A-A4C7-42FB667B1462}" srcOrd="0" destOrd="0" presId="urn:microsoft.com/office/officeart/2008/layout/AlternatingHexagons"/>
    <dgm:cxn modelId="{1AB66B4F-D08C-400A-B09A-8B15B32A4AEB}" srcId="{803FB294-17F7-49AF-B410-9AF8CE41D050}" destId="{D0FBC26A-0E89-4386-83E0-2827E00A9726}" srcOrd="0" destOrd="0" parTransId="{0F555584-6678-424E-B9A5-8988818D3F13}" sibTransId="{F37EDA6C-4464-4F00-A0FB-F849D74E4E60}"/>
    <dgm:cxn modelId="{B3FAAC81-EE15-4784-A8E7-DD9BE346957A}" type="presOf" srcId="{BE616141-1574-4C92-B77D-209B12B1873A}" destId="{51B91187-3D00-4BBF-AE54-9F560BE1124C}" srcOrd="0" destOrd="0" presId="urn:microsoft.com/office/officeart/2008/layout/AlternatingHexagons"/>
    <dgm:cxn modelId="{74BE789A-4800-4F9D-B9BB-C68A69D329EB}" type="presParOf" srcId="{76C72791-CF55-4CE5-BBBA-7FC3F70FE607}" destId="{61159C4C-0FFC-4CA8-A40E-4861DE0B71E6}" srcOrd="0" destOrd="0" presId="urn:microsoft.com/office/officeart/2008/layout/AlternatingHexagons"/>
    <dgm:cxn modelId="{6FC680F0-AE63-459F-A9A3-423189A6160C}" type="presParOf" srcId="{61159C4C-0FFC-4CA8-A40E-4861DE0B71E6}" destId="{70E0E342-48A6-4566-8D35-6DC3584BBC5E}" srcOrd="0" destOrd="0" presId="urn:microsoft.com/office/officeart/2008/layout/AlternatingHexagons"/>
    <dgm:cxn modelId="{CDA8C6F2-B405-4D9A-B68B-7F1DE18A6DFA}" type="presParOf" srcId="{61159C4C-0FFC-4CA8-A40E-4861DE0B71E6}" destId="{6CB43C8F-D3E8-4194-A5D9-9E2F4E910D73}" srcOrd="1" destOrd="0" presId="urn:microsoft.com/office/officeart/2008/layout/AlternatingHexagons"/>
    <dgm:cxn modelId="{240359BA-0022-4CA5-8373-20CF0C8BBB47}" type="presParOf" srcId="{61159C4C-0FFC-4CA8-A40E-4861DE0B71E6}" destId="{3BCC5F7A-FEFE-443D-9CE2-B71CD0BE515F}" srcOrd="2" destOrd="0" presId="urn:microsoft.com/office/officeart/2008/layout/AlternatingHexagons"/>
    <dgm:cxn modelId="{002127D4-ED1D-4B4F-9A1A-2CFB4EB81D47}" type="presParOf" srcId="{61159C4C-0FFC-4CA8-A40E-4861DE0B71E6}" destId="{EAA8DC64-E1CF-4ADB-BBFA-492610A529C6}" srcOrd="3" destOrd="0" presId="urn:microsoft.com/office/officeart/2008/layout/AlternatingHexagons"/>
    <dgm:cxn modelId="{A3D4190B-7512-4EE2-82B4-6DCADF5B11F3}" type="presParOf" srcId="{61159C4C-0FFC-4CA8-A40E-4861DE0B71E6}" destId="{5520E77B-3764-48C3-BA20-B57A2A1A2420}" srcOrd="4" destOrd="0" presId="urn:microsoft.com/office/officeart/2008/layout/AlternatingHexagons"/>
    <dgm:cxn modelId="{5E3F125A-4A7D-4B19-B870-A19CC4A71EF5}" type="presParOf" srcId="{76C72791-CF55-4CE5-BBBA-7FC3F70FE607}" destId="{02C8E011-9071-46F3-98C2-06385CFC39F3}" srcOrd="1" destOrd="0" presId="urn:microsoft.com/office/officeart/2008/layout/AlternatingHexagons"/>
    <dgm:cxn modelId="{D7072FCE-601F-418E-AC41-DDDD191F6C00}" type="presParOf" srcId="{76C72791-CF55-4CE5-BBBA-7FC3F70FE607}" destId="{3283D3C0-6972-46CD-8970-7E8053B1A9DD}" srcOrd="2" destOrd="0" presId="urn:microsoft.com/office/officeart/2008/layout/AlternatingHexagons"/>
    <dgm:cxn modelId="{E2FD2953-FC6A-43A5-AF0A-D7CB6DB937CD}" type="presParOf" srcId="{3283D3C0-6972-46CD-8970-7E8053B1A9DD}" destId="{05AB9A73-6455-45E5-A199-A37A677E334A}" srcOrd="0" destOrd="0" presId="urn:microsoft.com/office/officeart/2008/layout/AlternatingHexagons"/>
    <dgm:cxn modelId="{5B7EA794-E4B3-44A7-A06B-F994974587EC}" type="presParOf" srcId="{3283D3C0-6972-46CD-8970-7E8053B1A9DD}" destId="{BA3A2961-FFDB-4242-BF62-5CD2C062EFDD}" srcOrd="1" destOrd="0" presId="urn:microsoft.com/office/officeart/2008/layout/AlternatingHexagons"/>
    <dgm:cxn modelId="{F9B39434-263C-4971-8ECA-2D58D9DD5E40}" type="presParOf" srcId="{3283D3C0-6972-46CD-8970-7E8053B1A9DD}" destId="{2BE5DCCF-0EAD-4EC7-9B43-C0FF12916B74}" srcOrd="2" destOrd="0" presId="urn:microsoft.com/office/officeart/2008/layout/AlternatingHexagons"/>
    <dgm:cxn modelId="{86E911D7-7AE3-4AA0-9E82-E629D8FA3DE4}" type="presParOf" srcId="{3283D3C0-6972-46CD-8970-7E8053B1A9DD}" destId="{2D13DAC5-A17B-4E17-B4C3-85D4BDAA7670}" srcOrd="3" destOrd="0" presId="urn:microsoft.com/office/officeart/2008/layout/AlternatingHexagons"/>
    <dgm:cxn modelId="{BEAFAE56-197D-4A3D-8777-1F6B4A94E107}" type="presParOf" srcId="{3283D3C0-6972-46CD-8970-7E8053B1A9DD}" destId="{522AD781-46D2-4E0A-A4C7-42FB667B1462}" srcOrd="4" destOrd="0" presId="urn:microsoft.com/office/officeart/2008/layout/AlternatingHexagons"/>
    <dgm:cxn modelId="{DC05D132-A1DC-4203-9C55-82560DAA131B}" type="presParOf" srcId="{76C72791-CF55-4CE5-BBBA-7FC3F70FE607}" destId="{C78AEF25-8E6A-44AB-B528-5D012DDED5BC}" srcOrd="3" destOrd="0" presId="urn:microsoft.com/office/officeart/2008/layout/AlternatingHexagons"/>
    <dgm:cxn modelId="{76A54072-DBEA-4B00-8AB2-0C5EC8C37649}" type="presParOf" srcId="{76C72791-CF55-4CE5-BBBA-7FC3F70FE607}" destId="{1980F751-B1AC-492D-8D45-F0BD077DEBF6}" srcOrd="4" destOrd="0" presId="urn:microsoft.com/office/officeart/2008/layout/AlternatingHexagons"/>
    <dgm:cxn modelId="{D41A3B82-CE38-4BA5-9F56-FCBBA7DA8B73}" type="presParOf" srcId="{1980F751-B1AC-492D-8D45-F0BD077DEBF6}" destId="{51B91187-3D00-4BBF-AE54-9F560BE1124C}" srcOrd="0" destOrd="0" presId="urn:microsoft.com/office/officeart/2008/layout/AlternatingHexagons"/>
    <dgm:cxn modelId="{F579552B-16D5-436B-85D6-C05D70E2710F}" type="presParOf" srcId="{1980F751-B1AC-492D-8D45-F0BD077DEBF6}" destId="{49BB1406-FD0D-425A-BFE3-8D4DAB14C44A}" srcOrd="1" destOrd="0" presId="urn:microsoft.com/office/officeart/2008/layout/AlternatingHexagons"/>
    <dgm:cxn modelId="{D8423CF6-EC93-483E-8381-E10A45EDAA5A}" type="presParOf" srcId="{1980F751-B1AC-492D-8D45-F0BD077DEBF6}" destId="{4A77D717-72C3-4346-8E4A-471981FE3799}" srcOrd="2" destOrd="0" presId="urn:microsoft.com/office/officeart/2008/layout/AlternatingHexagons"/>
    <dgm:cxn modelId="{92CA6A3B-0D06-4643-892A-9FADAA060F1B}" type="presParOf" srcId="{1980F751-B1AC-492D-8D45-F0BD077DEBF6}" destId="{EFDD92A2-9C23-4C43-8FBC-64366A0CADB9}" srcOrd="3" destOrd="0" presId="urn:microsoft.com/office/officeart/2008/layout/AlternatingHexagons"/>
    <dgm:cxn modelId="{EA2A0D76-BBDD-4ABF-AB3E-FD52F25E8573}" type="presParOf" srcId="{1980F751-B1AC-492D-8D45-F0BD077DEBF6}" destId="{0DC7EDEF-05EC-4B31-8C65-CA1407E629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B96DC-8117-44F0-99AC-9E0A66F77868}" type="doc">
      <dgm:prSet loTypeId="urn:microsoft.com/office/officeart/2005/8/layout/balance1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9B9AD8E-0CEB-4B71-A013-7225D8A80BB5}">
      <dgm:prSet phldrT="[Text]"/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delta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35CF-B938-4CBA-B817-D8EF5A559306}" type="parTrans" cxnId="{B73A5D92-9871-4873-954E-22015707350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B9110-CB46-440F-A37C-98DE26FB04BD}" type="sibTrans" cxnId="{B73A5D92-9871-4873-954E-22015707350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90647-FF8C-4B15-AE6D-2E9D9CC347D9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On-staff Support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66AFD-06F3-4B03-BAFC-05AC1959C58C}" type="parTrans" cxnId="{6353CBA6-B8CE-4E6E-80DE-030E0675ABC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1B6693-49C1-4BA4-BD8D-CFB1C9EFFDE2}" type="sibTrans" cxnId="{6353CBA6-B8CE-4E6E-80DE-030E0675ABC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F7A468-62E5-4FB9-9C22-5672DE515C1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 Involvement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362D73-48B1-4402-901E-3563C2C20D56}" type="parTrans" cxnId="{BB09E53D-5FCB-4897-A949-1A54A60CF4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B24F9C-715C-4077-B5DC-42A420B9C171}" type="sibTrans" cxnId="{BB09E53D-5FCB-4897-A949-1A54A60CF4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F9182-FC64-4B21-BC16-E448669BC971}">
      <dgm:prSet phldrT="[Text]"/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plus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545FE8-A0B3-462D-8C52-140D75AA8EB1}" type="parTrans" cxnId="{3C89B51E-BB39-4A67-BBA7-C191082475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4807E-B983-4A03-AC34-8AB7B65E7EDE}" type="sibTrans" cxnId="{3C89B51E-BB39-4A67-BBA7-C191082475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99D72D-24D6-4D67-BADD-C2819630B28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Relations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E9DC26-F4C6-4F45-AFA3-AEEB1D068532}" type="parTrans" cxnId="{34EF32D3-D569-44CC-850F-28019844933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ABF5E-51DB-4FD2-92E6-C2C1E1BAF2E5}" type="sibTrans" cxnId="{34EF32D3-D569-44CC-850F-28019844933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FDF521-39C0-452B-998F-C6BB9627BD9E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Ambassadors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E76489-D12E-455C-8391-1A846754A715}" type="parTrans" cxnId="{FAC3E7E1-96D6-44B8-8A3C-9B0912D9C0A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437484-2A8A-4EBF-932F-2531346C942D}" type="sibTrans" cxnId="{FAC3E7E1-96D6-44B8-8A3C-9B0912D9C0A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B873C-E977-41CB-BA90-9ECB5EE3591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Renewed Pride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EBB58-FEDA-4BF5-B43C-C9E4A2B760E2}" type="parTrans" cxnId="{D180843A-BEC4-4DAF-9409-A0485D4FA54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6CBD2-DD4B-41AF-AB11-B680950E0819}" type="sibTrans" cxnId="{D180843A-BEC4-4DAF-9409-A0485D4FA54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9754F8-660D-48DF-A464-B9CE6823DB8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Accelerated Efforts &amp; Expectations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024983-0B10-4632-A273-2CE03E178E7F}" type="parTrans" cxnId="{5B6D57C0-DDB1-4A2C-AEBC-9A86DBAA062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5109B-0267-4D05-9279-C9F9D4857AB1}" type="sibTrans" cxnId="{5B6D57C0-DDB1-4A2C-AEBC-9A86DBAA062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76A0E-2682-4B98-BD45-3BA9302111D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Expense ($$)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3B958-A170-403B-9EA4-F784B8D08D03}" type="parTrans" cxnId="{7B169E4A-1D12-4D42-832F-89A4CCD98B9A}">
      <dgm:prSet/>
      <dgm:spPr/>
      <dgm:t>
        <a:bodyPr/>
        <a:lstStyle/>
        <a:p>
          <a:endParaRPr lang="en-US"/>
        </a:p>
      </dgm:t>
    </dgm:pt>
    <dgm:pt modelId="{CB5B378F-BC68-4B3F-8D98-FB16CFB9B91E}" type="sibTrans" cxnId="{7B169E4A-1D12-4D42-832F-89A4CCD98B9A}">
      <dgm:prSet/>
      <dgm:spPr/>
      <dgm:t>
        <a:bodyPr/>
        <a:lstStyle/>
        <a:p>
          <a:endParaRPr lang="en-US"/>
        </a:p>
      </dgm:t>
    </dgm:pt>
    <dgm:pt modelId="{67F61E1D-556D-428A-A977-B5C4CCDF3231}" type="pres">
      <dgm:prSet presAssocID="{FF0B96DC-8117-44F0-99AC-9E0A66F7786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37CE1-9FBD-4608-A29B-113232A553E5}" type="pres">
      <dgm:prSet presAssocID="{FF0B96DC-8117-44F0-99AC-9E0A66F77868}" presName="dummyMaxCanvas" presStyleCnt="0"/>
      <dgm:spPr/>
    </dgm:pt>
    <dgm:pt modelId="{3D77CB71-46C9-4DBA-925C-BCFAEE37E194}" type="pres">
      <dgm:prSet presAssocID="{FF0B96DC-8117-44F0-99AC-9E0A66F77868}" presName="parentComposite" presStyleCnt="0"/>
      <dgm:spPr/>
    </dgm:pt>
    <dgm:pt modelId="{0F3EF79B-D292-4E65-8FFB-07D1E5178C1D}" type="pres">
      <dgm:prSet presAssocID="{FF0B96DC-8117-44F0-99AC-9E0A66F7786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3EF18AA-8448-4871-AF92-99E1B4CB2B36}" type="pres">
      <dgm:prSet presAssocID="{FF0B96DC-8117-44F0-99AC-9E0A66F7786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4A1BBBF-0C24-43E3-B1CA-D6C068967A2F}" type="pres">
      <dgm:prSet presAssocID="{FF0B96DC-8117-44F0-99AC-9E0A66F77868}" presName="childrenComposite" presStyleCnt="0"/>
      <dgm:spPr/>
    </dgm:pt>
    <dgm:pt modelId="{5FCD646C-5CAF-4E39-A650-947483D3AADF}" type="pres">
      <dgm:prSet presAssocID="{FF0B96DC-8117-44F0-99AC-9E0A66F77868}" presName="dummyMaxCanvas_ChildArea" presStyleCnt="0"/>
      <dgm:spPr/>
    </dgm:pt>
    <dgm:pt modelId="{3984B92D-8A23-4E03-BBAD-4D743DB3694D}" type="pres">
      <dgm:prSet presAssocID="{FF0B96DC-8117-44F0-99AC-9E0A66F77868}" presName="fulcrum" presStyleLbl="alignAccFollowNode1" presStyleIdx="2" presStyleCnt="4"/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83D041A0-B965-4057-9E9F-AB15D79448A5}" type="pres">
      <dgm:prSet presAssocID="{FF0B96DC-8117-44F0-99AC-9E0A66F77868}" presName="balance_34" presStyleLbl="alignAccFollowNode1" presStyleIdx="3" presStyleCnt="4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1DF2C1C3-49A4-486F-AC9B-316D2DA4D7D3}" type="pres">
      <dgm:prSet presAssocID="{FF0B96DC-8117-44F0-99AC-9E0A66F77868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561FF-88A6-43D7-80E7-D979EA220127}" type="pres">
      <dgm:prSet presAssocID="{FF0B96DC-8117-44F0-99AC-9E0A66F77868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D9BF7-9210-4A75-A9BD-C310BB8CBD96}" type="pres">
      <dgm:prSet presAssocID="{FF0B96DC-8117-44F0-99AC-9E0A66F77868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05BCB-C3B6-4E95-A66E-DD541D21DA7A}" type="pres">
      <dgm:prSet presAssocID="{FF0B96DC-8117-44F0-99AC-9E0A66F77868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B9A9A-5260-4FB6-B57E-256417007011}" type="pres">
      <dgm:prSet presAssocID="{FF0B96DC-8117-44F0-99AC-9E0A66F77868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61BF8-C380-49C9-8DC0-27D8F3B61BD5}" type="pres">
      <dgm:prSet presAssocID="{FF0B96DC-8117-44F0-99AC-9E0A66F77868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8854F-683E-4AAA-B29F-AADF8A745574}" type="pres">
      <dgm:prSet presAssocID="{FF0B96DC-8117-44F0-99AC-9E0A66F77868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D935A-CC43-4DC0-B5FC-BB38B193FDED}" type="presOf" srcId="{FF0B96DC-8117-44F0-99AC-9E0A66F77868}" destId="{67F61E1D-556D-428A-A977-B5C4CCDF3231}" srcOrd="0" destOrd="0" presId="urn:microsoft.com/office/officeart/2005/8/layout/balance1"/>
    <dgm:cxn modelId="{FAC3E7E1-96D6-44B8-8A3C-9B0912D9C0AF}" srcId="{092F9182-FC64-4B21-BC16-E448669BC971}" destId="{DFFDF521-39C0-452B-998F-C6BB9627BD9E}" srcOrd="2" destOrd="0" parTransId="{06E76489-D12E-455C-8391-1A846754A715}" sibTransId="{7D437484-2A8A-4EBF-932F-2531346C942D}"/>
    <dgm:cxn modelId="{34EF32D3-D569-44CC-850F-28019844933F}" srcId="{092F9182-FC64-4B21-BC16-E448669BC971}" destId="{BC99D72D-24D6-4D67-BADD-C2819630B28C}" srcOrd="1" destOrd="0" parTransId="{F7E9DC26-F4C6-4F45-AFA3-AEEB1D068532}" sibTransId="{A7DABF5E-51DB-4FD2-92E6-C2C1E1BAF2E5}"/>
    <dgm:cxn modelId="{D180843A-BEC4-4DAF-9409-A0485D4FA54B}" srcId="{092F9182-FC64-4B21-BC16-E448669BC971}" destId="{B5DB873C-E977-41CB-BA90-9ECB5EE35911}" srcOrd="3" destOrd="0" parTransId="{9AEEBB58-FEDA-4BF5-B43C-C9E4A2B760E2}" sibTransId="{0136CBD2-DD4B-41AF-AB11-B680950E0819}"/>
    <dgm:cxn modelId="{368F4E47-D626-4B40-A3A4-AD37FADF4BA7}" type="presOf" srcId="{999754F8-660D-48DF-A464-B9CE6823DB84}" destId="{1DF2C1C3-49A4-486F-AC9B-316D2DA4D7D3}" srcOrd="0" destOrd="0" presId="urn:microsoft.com/office/officeart/2005/8/layout/balance1"/>
    <dgm:cxn modelId="{C104CABA-C2B3-4C98-8550-86DC3AE415A1}" type="presOf" srcId="{DAF90647-FF8C-4B15-AE6D-2E9D9CC347D9}" destId="{D66B9A9A-5260-4FB6-B57E-256417007011}" srcOrd="0" destOrd="0" presId="urn:microsoft.com/office/officeart/2005/8/layout/balance1"/>
    <dgm:cxn modelId="{B73A5D92-9871-4873-954E-220157073507}" srcId="{FF0B96DC-8117-44F0-99AC-9E0A66F77868}" destId="{29B9AD8E-0CEB-4B71-A013-7225D8A80BB5}" srcOrd="0" destOrd="0" parTransId="{625435CF-B938-4CBA-B817-D8EF5A559306}" sibTransId="{A7DB9110-CB46-440F-A37C-98DE26FB04BD}"/>
    <dgm:cxn modelId="{D09CED1F-0CAF-421F-A5ED-357A1A6B9564}" type="presOf" srcId="{092F9182-FC64-4B21-BC16-E448669BC971}" destId="{33EF18AA-8448-4871-AF92-99E1B4CB2B36}" srcOrd="0" destOrd="0" presId="urn:microsoft.com/office/officeart/2005/8/layout/balance1"/>
    <dgm:cxn modelId="{7B169E4A-1D12-4D42-832F-89A4CCD98B9A}" srcId="{29B9AD8E-0CEB-4B71-A013-7225D8A80BB5}" destId="{F1476A0E-2682-4B98-BD45-3BA9302111D4}" srcOrd="2" destOrd="0" parTransId="{61C3B958-A170-403B-9EA4-F784B8D08D03}" sibTransId="{CB5B378F-BC68-4B3F-8D98-FB16CFB9B91E}"/>
    <dgm:cxn modelId="{0ECCBB7D-BCFA-454B-B367-D1A55ECB4783}" type="presOf" srcId="{DFFDF521-39C0-452B-998F-C6BB9627BD9E}" destId="{774D9BF7-9210-4A75-A9BD-C310BB8CBD96}" srcOrd="0" destOrd="0" presId="urn:microsoft.com/office/officeart/2005/8/layout/balance1"/>
    <dgm:cxn modelId="{5B6D57C0-DDB1-4A2C-AEBC-9A86DBAA062C}" srcId="{092F9182-FC64-4B21-BC16-E448669BC971}" destId="{999754F8-660D-48DF-A464-B9CE6823DB84}" srcOrd="0" destOrd="0" parTransId="{E1024983-0B10-4632-A273-2CE03E178E7F}" sibTransId="{E2C5109B-0267-4D05-9279-C9F9D4857AB1}"/>
    <dgm:cxn modelId="{6353CBA6-B8CE-4E6E-80DE-030E0675ABCF}" srcId="{29B9AD8E-0CEB-4B71-A013-7225D8A80BB5}" destId="{DAF90647-FF8C-4B15-AE6D-2E9D9CC347D9}" srcOrd="0" destOrd="0" parTransId="{79866AFD-06F3-4B03-BAFC-05AC1959C58C}" sibTransId="{921B6693-49C1-4BA4-BD8D-CFB1C9EFFDE2}"/>
    <dgm:cxn modelId="{29D765DB-87F2-4D5C-A119-B0FCCBD5C7CE}" type="presOf" srcId="{B5DB873C-E977-41CB-BA90-9ECB5EE35911}" destId="{25605BCB-C3B6-4E95-A66E-DD541D21DA7A}" srcOrd="0" destOrd="0" presId="urn:microsoft.com/office/officeart/2005/8/layout/balance1"/>
    <dgm:cxn modelId="{2ACFAA61-B8A3-4673-84B4-BAC767F65674}" type="presOf" srcId="{20F7A468-62E5-4FB9-9C22-5672DE515C12}" destId="{E4D61BF8-C380-49C9-8DC0-27D8F3B61BD5}" srcOrd="0" destOrd="0" presId="urn:microsoft.com/office/officeart/2005/8/layout/balance1"/>
    <dgm:cxn modelId="{BB09E53D-5FCB-4897-A949-1A54A60CF425}" srcId="{29B9AD8E-0CEB-4B71-A013-7225D8A80BB5}" destId="{20F7A468-62E5-4FB9-9C22-5672DE515C12}" srcOrd="1" destOrd="0" parTransId="{A8362D73-48B1-4402-901E-3563C2C20D56}" sibTransId="{4BB24F9C-715C-4077-B5DC-42A420B9C171}"/>
    <dgm:cxn modelId="{3C89B51E-BB39-4A67-BBA7-C1910824751A}" srcId="{FF0B96DC-8117-44F0-99AC-9E0A66F77868}" destId="{092F9182-FC64-4B21-BC16-E448669BC971}" srcOrd="1" destOrd="0" parTransId="{9C545FE8-A0B3-462D-8C52-140D75AA8EB1}" sibTransId="{6FB4807E-B983-4A03-AC34-8AB7B65E7EDE}"/>
    <dgm:cxn modelId="{72DFF8D3-52BB-41A2-B5D2-CEE967E22228}" type="presOf" srcId="{F1476A0E-2682-4B98-BD45-3BA9302111D4}" destId="{F6B8854F-683E-4AAA-B29F-AADF8A745574}" srcOrd="0" destOrd="0" presId="urn:microsoft.com/office/officeart/2005/8/layout/balance1"/>
    <dgm:cxn modelId="{9CA0E8D0-5E8E-4383-BA7D-7191D3A527E0}" type="presOf" srcId="{BC99D72D-24D6-4D67-BADD-C2819630B28C}" destId="{9C3561FF-88A6-43D7-80E7-D979EA220127}" srcOrd="0" destOrd="0" presId="urn:microsoft.com/office/officeart/2005/8/layout/balance1"/>
    <dgm:cxn modelId="{4CB95B30-AE74-42AE-95C0-D5094B388C0F}" type="presOf" srcId="{29B9AD8E-0CEB-4B71-A013-7225D8A80BB5}" destId="{0F3EF79B-D292-4E65-8FFB-07D1E5178C1D}" srcOrd="0" destOrd="0" presId="urn:microsoft.com/office/officeart/2005/8/layout/balance1"/>
    <dgm:cxn modelId="{29C249F5-FC2D-4BAC-AA32-F53BFEC9ECE7}" type="presParOf" srcId="{67F61E1D-556D-428A-A977-B5C4CCDF3231}" destId="{B3E37CE1-9FBD-4608-A29B-113232A553E5}" srcOrd="0" destOrd="0" presId="urn:microsoft.com/office/officeart/2005/8/layout/balance1"/>
    <dgm:cxn modelId="{95D9BE56-B68C-424D-984E-78F019B723FD}" type="presParOf" srcId="{67F61E1D-556D-428A-A977-B5C4CCDF3231}" destId="{3D77CB71-46C9-4DBA-925C-BCFAEE37E194}" srcOrd="1" destOrd="0" presId="urn:microsoft.com/office/officeart/2005/8/layout/balance1"/>
    <dgm:cxn modelId="{289FD9DD-878C-4083-B625-7DDF4A28AB1C}" type="presParOf" srcId="{3D77CB71-46C9-4DBA-925C-BCFAEE37E194}" destId="{0F3EF79B-D292-4E65-8FFB-07D1E5178C1D}" srcOrd="0" destOrd="0" presId="urn:microsoft.com/office/officeart/2005/8/layout/balance1"/>
    <dgm:cxn modelId="{75C8B72B-0D24-4E4F-B869-58647A2DBDD2}" type="presParOf" srcId="{3D77CB71-46C9-4DBA-925C-BCFAEE37E194}" destId="{33EF18AA-8448-4871-AF92-99E1B4CB2B36}" srcOrd="1" destOrd="0" presId="urn:microsoft.com/office/officeart/2005/8/layout/balance1"/>
    <dgm:cxn modelId="{A1A6E254-D5C3-4761-B4CC-77B1ACA0BB90}" type="presParOf" srcId="{67F61E1D-556D-428A-A977-B5C4CCDF3231}" destId="{44A1BBBF-0C24-43E3-B1CA-D6C068967A2F}" srcOrd="2" destOrd="0" presId="urn:microsoft.com/office/officeart/2005/8/layout/balance1"/>
    <dgm:cxn modelId="{BA5BD1DF-85ED-481E-A290-4B00CAF92931}" type="presParOf" srcId="{44A1BBBF-0C24-43E3-B1CA-D6C068967A2F}" destId="{5FCD646C-5CAF-4E39-A650-947483D3AADF}" srcOrd="0" destOrd="0" presId="urn:microsoft.com/office/officeart/2005/8/layout/balance1"/>
    <dgm:cxn modelId="{348AD07C-462B-4ED4-829C-8FA51B3B675F}" type="presParOf" srcId="{44A1BBBF-0C24-43E3-B1CA-D6C068967A2F}" destId="{3984B92D-8A23-4E03-BBAD-4D743DB3694D}" srcOrd="1" destOrd="0" presId="urn:microsoft.com/office/officeart/2005/8/layout/balance1"/>
    <dgm:cxn modelId="{EC9BAAE8-C353-4D1D-B856-42C1B581B331}" type="presParOf" srcId="{44A1BBBF-0C24-43E3-B1CA-D6C068967A2F}" destId="{83D041A0-B965-4057-9E9F-AB15D79448A5}" srcOrd="2" destOrd="0" presId="urn:microsoft.com/office/officeart/2005/8/layout/balance1"/>
    <dgm:cxn modelId="{093706D5-8238-4465-A3C6-FEC9634B0E5D}" type="presParOf" srcId="{44A1BBBF-0C24-43E3-B1CA-D6C068967A2F}" destId="{1DF2C1C3-49A4-486F-AC9B-316D2DA4D7D3}" srcOrd="3" destOrd="0" presId="urn:microsoft.com/office/officeart/2005/8/layout/balance1"/>
    <dgm:cxn modelId="{BF2CECCD-5761-479F-A4B0-208AF1EEA87D}" type="presParOf" srcId="{44A1BBBF-0C24-43E3-B1CA-D6C068967A2F}" destId="{9C3561FF-88A6-43D7-80E7-D979EA220127}" srcOrd="4" destOrd="0" presId="urn:microsoft.com/office/officeart/2005/8/layout/balance1"/>
    <dgm:cxn modelId="{7E759CBA-0FAE-4029-B5FE-3892D859A14F}" type="presParOf" srcId="{44A1BBBF-0C24-43E3-B1CA-D6C068967A2F}" destId="{774D9BF7-9210-4A75-A9BD-C310BB8CBD96}" srcOrd="5" destOrd="0" presId="urn:microsoft.com/office/officeart/2005/8/layout/balance1"/>
    <dgm:cxn modelId="{F0C24484-1856-455A-A09A-3F8D8AEBD22E}" type="presParOf" srcId="{44A1BBBF-0C24-43E3-B1CA-D6C068967A2F}" destId="{25605BCB-C3B6-4E95-A66E-DD541D21DA7A}" srcOrd="6" destOrd="0" presId="urn:microsoft.com/office/officeart/2005/8/layout/balance1"/>
    <dgm:cxn modelId="{CCED6784-0E95-46F0-8C40-751A0565EA47}" type="presParOf" srcId="{44A1BBBF-0C24-43E3-B1CA-D6C068967A2F}" destId="{D66B9A9A-5260-4FB6-B57E-256417007011}" srcOrd="7" destOrd="0" presId="urn:microsoft.com/office/officeart/2005/8/layout/balance1"/>
    <dgm:cxn modelId="{EB85EA99-1BBB-4FB9-84BA-4ACE7F81E9B6}" type="presParOf" srcId="{44A1BBBF-0C24-43E3-B1CA-D6C068967A2F}" destId="{E4D61BF8-C380-49C9-8DC0-27D8F3B61BD5}" srcOrd="8" destOrd="0" presId="urn:microsoft.com/office/officeart/2005/8/layout/balance1"/>
    <dgm:cxn modelId="{D479D5FC-9D1D-44C6-B623-79F355579367}" type="presParOf" srcId="{44A1BBBF-0C24-43E3-B1CA-D6C068967A2F}" destId="{F6B8854F-683E-4AAA-B29F-AADF8A745574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8DC4-4974-4724-BB34-174D312AABA7}">
      <dsp:nvSpPr>
        <dsp:cNvPr id="0" name=""/>
        <dsp:cNvSpPr/>
      </dsp:nvSpPr>
      <dsp:spPr>
        <a:xfrm rot="16200000">
          <a:off x="1143000" y="-1143000"/>
          <a:ext cx="1562100" cy="3848100"/>
        </a:xfrm>
        <a:prstGeom prst="round1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 are people saying?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Does </a:t>
          </a:r>
          <a:r>
            <a:rPr lang="en-US" sz="2000" i="1" u="sng" kern="1200" dirty="0" smtClean="0"/>
            <a:t>everyone</a:t>
          </a:r>
          <a:r>
            <a:rPr lang="en-US" sz="2000" i="1" kern="1200" dirty="0" smtClean="0"/>
            <a:t> feel that way?</a:t>
          </a:r>
          <a:endParaRPr lang="en-US" sz="2000" i="1" kern="1200" dirty="0"/>
        </a:p>
      </dsp:txBody>
      <dsp:txXfrm rot="5400000">
        <a:off x="0" y="0"/>
        <a:ext cx="3848100" cy="1171575"/>
      </dsp:txXfrm>
    </dsp:sp>
    <dsp:sp modelId="{72AE49A1-593A-43B0-A05C-6156E88C8B7B}">
      <dsp:nvSpPr>
        <dsp:cNvPr id="0" name=""/>
        <dsp:cNvSpPr/>
      </dsp:nvSpPr>
      <dsp:spPr>
        <a:xfrm>
          <a:off x="3848100" y="0"/>
          <a:ext cx="3848100" cy="1562100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58777"/>
                <a:satOff val="2639"/>
                <a:lumOff val="66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8777"/>
                <a:satOff val="2639"/>
                <a:lumOff val="66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8777"/>
                <a:satOff val="2639"/>
                <a:lumOff val="6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S.W.O.T. * and P.E.S.T.** Analyses</a:t>
          </a:r>
          <a:endParaRPr lang="en-US" sz="2700" kern="1200" dirty="0"/>
        </a:p>
      </dsp:txBody>
      <dsp:txXfrm>
        <a:off x="3848100" y="0"/>
        <a:ext cx="3848100" cy="1171575"/>
      </dsp:txXfrm>
    </dsp:sp>
    <dsp:sp modelId="{49202A01-4BC4-4DA2-868F-27A9502FF548}">
      <dsp:nvSpPr>
        <dsp:cNvPr id="0" name=""/>
        <dsp:cNvSpPr/>
      </dsp:nvSpPr>
      <dsp:spPr>
        <a:xfrm rot="10800000">
          <a:off x="0" y="1562100"/>
          <a:ext cx="3848100" cy="1562100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117555"/>
                <a:satOff val="5278"/>
                <a:lumOff val="1328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17555"/>
                <a:satOff val="5278"/>
                <a:lumOff val="1328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17555"/>
                <a:satOff val="5278"/>
                <a:lumOff val="132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can good PR actually fix?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much will it cost?</a:t>
          </a:r>
          <a:endParaRPr lang="en-US" sz="2000" i="1" kern="1200" dirty="0"/>
        </a:p>
      </dsp:txBody>
      <dsp:txXfrm rot="10800000">
        <a:off x="0" y="1952625"/>
        <a:ext cx="3848100" cy="1171575"/>
      </dsp:txXfrm>
    </dsp:sp>
    <dsp:sp modelId="{2DB91DFB-E601-4AF6-93DE-A0FACF027167}">
      <dsp:nvSpPr>
        <dsp:cNvPr id="0" name=""/>
        <dsp:cNvSpPr/>
      </dsp:nvSpPr>
      <dsp:spPr>
        <a:xfrm rot="5400000">
          <a:off x="4991099" y="419099"/>
          <a:ext cx="1562100" cy="3848100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176332"/>
                <a:satOff val="7917"/>
                <a:lumOff val="1993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76332"/>
                <a:satOff val="7917"/>
                <a:lumOff val="1993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76332"/>
                <a:satOff val="7917"/>
                <a:lumOff val="199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How do we bring others along?</a:t>
          </a:r>
          <a:endParaRPr lang="en-US" sz="2700" kern="1200" dirty="0"/>
        </a:p>
      </dsp:txBody>
      <dsp:txXfrm rot="-5400000">
        <a:off x="3848100" y="1952624"/>
        <a:ext cx="3848100" cy="1171575"/>
      </dsp:txXfrm>
    </dsp:sp>
    <dsp:sp modelId="{6610FED4-7E9D-4856-9CD2-775526B91557}">
      <dsp:nvSpPr>
        <dsp:cNvPr id="0" name=""/>
        <dsp:cNvSpPr/>
      </dsp:nvSpPr>
      <dsp:spPr>
        <a:xfrm>
          <a:off x="2693669" y="1171575"/>
          <a:ext cx="2308860" cy="78105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truth is…</a:t>
          </a:r>
          <a:endParaRPr lang="en-US" sz="2700" kern="1200" dirty="0"/>
        </a:p>
      </dsp:txBody>
      <dsp:txXfrm>
        <a:off x="2731797" y="1209703"/>
        <a:ext cx="2232604" cy="704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947FF-1060-492E-A9D8-15F17DB490B9}">
      <dsp:nvSpPr>
        <dsp:cNvPr id="0" name=""/>
        <dsp:cNvSpPr/>
      </dsp:nvSpPr>
      <dsp:spPr>
        <a:xfrm>
          <a:off x="485774" y="0"/>
          <a:ext cx="5505450" cy="4525963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FA289E8-66F5-4146-A65F-9240E5904F49}">
      <dsp:nvSpPr>
        <dsp:cNvPr id="0" name=""/>
        <dsp:cNvSpPr/>
      </dsp:nvSpPr>
      <dsp:spPr>
        <a:xfrm>
          <a:off x="219484" y="1357788"/>
          <a:ext cx="1943100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Who are we?</a:t>
          </a:r>
          <a:endParaRPr lang="en-US" sz="3300" kern="1200" dirty="0"/>
        </a:p>
      </dsp:txBody>
      <dsp:txXfrm>
        <a:off x="307860" y="1446164"/>
        <a:ext cx="1766348" cy="1633633"/>
      </dsp:txXfrm>
    </dsp:sp>
    <dsp:sp modelId="{B10CE8BA-5F6C-42C1-B499-823D120860FD}">
      <dsp:nvSpPr>
        <dsp:cNvPr id="0" name=""/>
        <dsp:cNvSpPr/>
      </dsp:nvSpPr>
      <dsp:spPr>
        <a:xfrm>
          <a:off x="2266950" y="1357788"/>
          <a:ext cx="1943100" cy="18103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162552"/>
                <a:satOff val="12147"/>
                <a:lumOff val="2661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162552"/>
                <a:satOff val="12147"/>
                <a:lumOff val="2661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162552"/>
                <a:satOff val="12147"/>
                <a:lumOff val="26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What do </a:t>
          </a:r>
          <a:r>
            <a:rPr lang="en-US" sz="3300" u="sng" kern="1200" dirty="0" smtClean="0"/>
            <a:t>we</a:t>
          </a:r>
          <a:r>
            <a:rPr lang="en-US" sz="3300" kern="1200" dirty="0" smtClean="0"/>
            <a:t> believe?</a:t>
          </a:r>
          <a:endParaRPr lang="en-US" sz="3300" kern="1200" dirty="0"/>
        </a:p>
      </dsp:txBody>
      <dsp:txXfrm>
        <a:off x="2355326" y="1446164"/>
        <a:ext cx="1766348" cy="1633633"/>
      </dsp:txXfrm>
    </dsp:sp>
    <dsp:sp modelId="{E7B42578-64C5-4BCD-975D-25BA6EC7BC45}">
      <dsp:nvSpPr>
        <dsp:cNvPr id="0" name=""/>
        <dsp:cNvSpPr/>
      </dsp:nvSpPr>
      <dsp:spPr>
        <a:xfrm>
          <a:off x="4314415" y="1357788"/>
          <a:ext cx="1943100" cy="181038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What do we do well?</a:t>
          </a:r>
          <a:endParaRPr lang="en-US" sz="3300" kern="1200" dirty="0"/>
        </a:p>
      </dsp:txBody>
      <dsp:txXfrm>
        <a:off x="4402791" y="1446164"/>
        <a:ext cx="176634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F9B9C-05EC-4706-B205-35AEE87FE1B7}">
      <dsp:nvSpPr>
        <dsp:cNvPr id="0" name=""/>
        <dsp:cNvSpPr/>
      </dsp:nvSpPr>
      <dsp:spPr>
        <a:xfrm>
          <a:off x="1845" y="0"/>
          <a:ext cx="1811018" cy="4678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Pages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" y="0"/>
        <a:ext cx="1811018" cy="1403508"/>
      </dsp:txXfrm>
    </dsp:sp>
    <dsp:sp modelId="{C8589EDD-CB87-49DD-91F1-5AA69C508F95}">
      <dsp:nvSpPr>
        <dsp:cNvPr id="0" name=""/>
        <dsp:cNvSpPr/>
      </dsp:nvSpPr>
      <dsp:spPr>
        <a:xfrm>
          <a:off x="182947" y="1404879"/>
          <a:ext cx="1448814" cy="141059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Autonomy in sharing school news &amp; info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262" y="1446194"/>
        <a:ext cx="1366184" cy="1327960"/>
      </dsp:txXfrm>
    </dsp:sp>
    <dsp:sp modelId="{86403DFC-FA37-41AA-98CF-84EFE7CBD2DE}">
      <dsp:nvSpPr>
        <dsp:cNvPr id="0" name=""/>
        <dsp:cNvSpPr/>
      </dsp:nvSpPr>
      <dsp:spPr>
        <a:xfrm>
          <a:off x="182947" y="3032483"/>
          <a:ext cx="1448814" cy="1410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Ownership of school-specific photos and promotions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262" y="3073798"/>
        <a:ext cx="1366184" cy="1327960"/>
      </dsp:txXfrm>
    </dsp:sp>
    <dsp:sp modelId="{B0F1454A-3CE6-47F2-BE4D-D227E5E2AFC8}">
      <dsp:nvSpPr>
        <dsp:cNvPr id="0" name=""/>
        <dsp:cNvSpPr/>
      </dsp:nvSpPr>
      <dsp:spPr>
        <a:xfrm>
          <a:off x="1948690" y="0"/>
          <a:ext cx="1811018" cy="4678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Applications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8690" y="0"/>
        <a:ext cx="1811018" cy="1403508"/>
      </dsp:txXfrm>
    </dsp:sp>
    <dsp:sp modelId="{CE7F3EB3-7B38-46CD-9B82-D060134C989E}">
      <dsp:nvSpPr>
        <dsp:cNvPr id="0" name=""/>
        <dsp:cNvSpPr/>
      </dsp:nvSpPr>
      <dsp:spPr>
        <a:xfrm>
          <a:off x="2129791" y="1403908"/>
          <a:ext cx="1448814" cy="91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Enrollment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6711" y="1430828"/>
        <a:ext cx="1394974" cy="865270"/>
      </dsp:txXfrm>
    </dsp:sp>
    <dsp:sp modelId="{AB10B267-90B8-4842-BFD3-C118096077E0}">
      <dsp:nvSpPr>
        <dsp:cNvPr id="0" name=""/>
        <dsp:cNvSpPr/>
      </dsp:nvSpPr>
      <dsp:spPr>
        <a:xfrm>
          <a:off x="2129791" y="2464420"/>
          <a:ext cx="1448814" cy="91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Pre-K Lottery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6711" y="2491340"/>
        <a:ext cx="1394974" cy="865270"/>
      </dsp:txXfrm>
    </dsp:sp>
    <dsp:sp modelId="{5ABC09C6-B56E-45F0-BD89-3A3DF4DAFC26}">
      <dsp:nvSpPr>
        <dsp:cNvPr id="0" name=""/>
        <dsp:cNvSpPr/>
      </dsp:nvSpPr>
      <dsp:spPr>
        <a:xfrm>
          <a:off x="2129791" y="3524933"/>
          <a:ext cx="1448814" cy="91911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Magnet Program Lottery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6711" y="3551853"/>
        <a:ext cx="1394974" cy="865270"/>
      </dsp:txXfrm>
    </dsp:sp>
    <dsp:sp modelId="{AA38F8B5-EB8E-4342-9123-A34FE3D48F5C}">
      <dsp:nvSpPr>
        <dsp:cNvPr id="0" name=""/>
        <dsp:cNvSpPr/>
      </dsp:nvSpPr>
      <dsp:spPr>
        <a:xfrm>
          <a:off x="3898504" y="0"/>
          <a:ext cx="1811018" cy="4678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District Headlines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8504" y="0"/>
        <a:ext cx="1811018" cy="1403508"/>
      </dsp:txXfrm>
    </dsp:sp>
    <dsp:sp modelId="{1F4A463D-31B7-4715-849A-0BB9554EDF4A}">
      <dsp:nvSpPr>
        <dsp:cNvPr id="0" name=""/>
        <dsp:cNvSpPr/>
      </dsp:nvSpPr>
      <dsp:spPr>
        <a:xfrm>
          <a:off x="4076636" y="1404879"/>
          <a:ext cx="1448814" cy="141059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Sharing news and strategic communication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7951" y="1446194"/>
        <a:ext cx="1366184" cy="1327960"/>
      </dsp:txXfrm>
    </dsp:sp>
    <dsp:sp modelId="{107FBC9D-46FD-4616-ABF0-CA6E6624CBE4}">
      <dsp:nvSpPr>
        <dsp:cNvPr id="0" name=""/>
        <dsp:cNvSpPr/>
      </dsp:nvSpPr>
      <dsp:spPr>
        <a:xfrm>
          <a:off x="4076636" y="3032483"/>
          <a:ext cx="1448814" cy="1410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 translates to 11 languages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7951" y="3073798"/>
        <a:ext cx="1366184" cy="1327960"/>
      </dsp:txXfrm>
    </dsp:sp>
    <dsp:sp modelId="{F8889BD6-ABE2-497D-9DA0-3628133C5AD3}">
      <dsp:nvSpPr>
        <dsp:cNvPr id="0" name=""/>
        <dsp:cNvSpPr/>
      </dsp:nvSpPr>
      <dsp:spPr>
        <a:xfrm>
          <a:off x="5842379" y="0"/>
          <a:ext cx="1811018" cy="4678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Badges and Headers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2379" y="0"/>
        <a:ext cx="1811018" cy="1403508"/>
      </dsp:txXfrm>
    </dsp:sp>
    <dsp:sp modelId="{BB2197B3-B946-40A4-9610-A53FCCFE3FB6}">
      <dsp:nvSpPr>
        <dsp:cNvPr id="0" name=""/>
        <dsp:cNvSpPr/>
      </dsp:nvSpPr>
      <dsp:spPr>
        <a:xfrm>
          <a:off x="6023481" y="1403908"/>
          <a:ext cx="1448814" cy="91911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Back to School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0401" y="1430828"/>
        <a:ext cx="1394974" cy="865270"/>
      </dsp:txXfrm>
    </dsp:sp>
    <dsp:sp modelId="{99A5E00E-6179-4F74-8659-688F0468A6DC}">
      <dsp:nvSpPr>
        <dsp:cNvPr id="0" name=""/>
        <dsp:cNvSpPr/>
      </dsp:nvSpPr>
      <dsp:spPr>
        <a:xfrm>
          <a:off x="6023481" y="2464420"/>
          <a:ext cx="1448814" cy="91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Plan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0401" y="2491340"/>
        <a:ext cx="1394974" cy="865270"/>
      </dsp:txXfrm>
    </dsp:sp>
    <dsp:sp modelId="{C8A45D6B-3DF0-4F5E-9E40-011C044B1B97}">
      <dsp:nvSpPr>
        <dsp:cNvPr id="0" name=""/>
        <dsp:cNvSpPr/>
      </dsp:nvSpPr>
      <dsp:spPr>
        <a:xfrm>
          <a:off x="6023481" y="3524933"/>
          <a:ext cx="1448814" cy="91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District Calendars</a:t>
          </a: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0401" y="3551853"/>
        <a:ext cx="1394974" cy="865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7739-1E95-44EC-8612-25342DFA0A94}">
      <dsp:nvSpPr>
        <dsp:cNvPr id="0" name=""/>
        <dsp:cNvSpPr/>
      </dsp:nvSpPr>
      <dsp:spPr>
        <a:xfrm>
          <a:off x="0" y="227647"/>
          <a:ext cx="7792720" cy="695565"/>
        </a:xfrm>
        <a:prstGeom prst="roundRect">
          <a:avLst/>
        </a:prstGeom>
        <a:gradFill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Facebook, Twitter, and Instagram (all 60 schools!)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5" y="261602"/>
        <a:ext cx="7724810" cy="627655"/>
      </dsp:txXfrm>
    </dsp:sp>
    <dsp:sp modelId="{06B99289-D227-486F-AC3D-9EB3C11DBD96}">
      <dsp:nvSpPr>
        <dsp:cNvPr id="0" name=""/>
        <dsp:cNvSpPr/>
      </dsp:nvSpPr>
      <dsp:spPr>
        <a:xfrm>
          <a:off x="0" y="1006732"/>
          <a:ext cx="7792720" cy="6955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School-based experts trained on best practices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5" y="1040687"/>
        <a:ext cx="7724810" cy="627655"/>
      </dsp:txXfrm>
    </dsp:sp>
    <dsp:sp modelId="{352913FD-4582-4055-A4B4-824922035A57}">
      <dsp:nvSpPr>
        <dsp:cNvPr id="0" name=""/>
        <dsp:cNvSpPr/>
      </dsp:nvSpPr>
      <dsp:spPr>
        <a:xfrm>
          <a:off x="0" y="1785817"/>
          <a:ext cx="7792720" cy="6955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Informational &amp; promotional uses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5" y="1819772"/>
        <a:ext cx="7724810" cy="627655"/>
      </dsp:txXfrm>
    </dsp:sp>
    <dsp:sp modelId="{3934AE89-26EB-468A-A30C-75754B6255D3}">
      <dsp:nvSpPr>
        <dsp:cNvPr id="0" name=""/>
        <dsp:cNvSpPr/>
      </dsp:nvSpPr>
      <dsp:spPr>
        <a:xfrm>
          <a:off x="0" y="2564902"/>
          <a:ext cx="7792720" cy="695565"/>
        </a:xfrm>
        <a:prstGeom prst="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Toolkits issued for district promotions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5" y="2598857"/>
        <a:ext cx="7724810" cy="627655"/>
      </dsp:txXfrm>
    </dsp:sp>
    <dsp:sp modelId="{2A1B900E-08AD-4E3F-BA5F-95DD60A740E5}">
      <dsp:nvSpPr>
        <dsp:cNvPr id="0" name=""/>
        <dsp:cNvSpPr/>
      </dsp:nvSpPr>
      <dsp:spPr>
        <a:xfrm>
          <a:off x="0" y="3352799"/>
          <a:ext cx="7792720" cy="695565"/>
        </a:xfrm>
        <a:prstGeom prst="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Friendly competition among principals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5" y="3386754"/>
        <a:ext cx="7724810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0E342-48A6-4566-8D35-6DC3584BBC5E}">
      <dsp:nvSpPr>
        <dsp:cNvPr id="0" name=""/>
        <dsp:cNvSpPr/>
      </dsp:nvSpPr>
      <dsp:spPr>
        <a:xfrm rot="5400000">
          <a:off x="2820805" y="98920"/>
          <a:ext cx="1505747" cy="1310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Training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122820" y="235693"/>
        <a:ext cx="901716" cy="1036455"/>
      </dsp:txXfrm>
    </dsp:sp>
    <dsp:sp modelId="{6CB43C8F-D3E8-4194-A5D9-9E2F4E910D73}">
      <dsp:nvSpPr>
        <dsp:cNvPr id="0" name=""/>
        <dsp:cNvSpPr/>
      </dsp:nvSpPr>
      <dsp:spPr>
        <a:xfrm>
          <a:off x="4268431" y="302196"/>
          <a:ext cx="1680414" cy="90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Toolkits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8431" y="302196"/>
        <a:ext cx="1680414" cy="903448"/>
      </dsp:txXfrm>
    </dsp:sp>
    <dsp:sp modelId="{5520E77B-3764-48C3-BA20-B57A2A1A2420}">
      <dsp:nvSpPr>
        <dsp:cNvPr id="0" name=""/>
        <dsp:cNvSpPr/>
      </dsp:nvSpPr>
      <dsp:spPr>
        <a:xfrm rot="5400000">
          <a:off x="1406004" y="98920"/>
          <a:ext cx="1505747" cy="13100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08019" y="235693"/>
        <a:ext cx="901716" cy="1036455"/>
      </dsp:txXfrm>
    </dsp:sp>
    <dsp:sp modelId="{05AB9A73-6455-45E5-A199-A37A677E334A}">
      <dsp:nvSpPr>
        <dsp:cNvPr id="0" name=""/>
        <dsp:cNvSpPr/>
      </dsp:nvSpPr>
      <dsp:spPr>
        <a:xfrm rot="5400000">
          <a:off x="2110694" y="1376999"/>
          <a:ext cx="1505747" cy="1310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180072"/>
            <a:satOff val="8036"/>
            <a:lumOff val="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 Collateral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12709" y="1513772"/>
        <a:ext cx="901716" cy="1036455"/>
      </dsp:txXfrm>
    </dsp:sp>
    <dsp:sp modelId="{BA3A2961-FFDB-4242-BF62-5CD2C062EFDD}">
      <dsp:nvSpPr>
        <dsp:cNvPr id="0" name=""/>
        <dsp:cNvSpPr/>
      </dsp:nvSpPr>
      <dsp:spPr>
        <a:xfrm>
          <a:off x="528153" y="1580275"/>
          <a:ext cx="1626207" cy="90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Showcase of Schools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153" y="1580275"/>
        <a:ext cx="1626207" cy="903448"/>
      </dsp:txXfrm>
    </dsp:sp>
    <dsp:sp modelId="{522AD781-46D2-4E0A-A4C7-42FB667B1462}">
      <dsp:nvSpPr>
        <dsp:cNvPr id="0" name=""/>
        <dsp:cNvSpPr/>
      </dsp:nvSpPr>
      <dsp:spPr>
        <a:xfrm rot="5400000">
          <a:off x="3525495" y="1376999"/>
          <a:ext cx="1505747" cy="131000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Lobbying Materials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827510" y="1513772"/>
        <a:ext cx="901716" cy="1036455"/>
      </dsp:txXfrm>
    </dsp:sp>
    <dsp:sp modelId="{51B91187-3D00-4BBF-AE54-9F560BE1124C}">
      <dsp:nvSpPr>
        <dsp:cNvPr id="0" name=""/>
        <dsp:cNvSpPr/>
      </dsp:nvSpPr>
      <dsp:spPr>
        <a:xfrm rot="5400000">
          <a:off x="2820805" y="2655078"/>
          <a:ext cx="1505747" cy="1310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-360143"/>
            <a:satOff val="16072"/>
            <a:lumOff val="2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Events &amp; Features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122820" y="2791851"/>
        <a:ext cx="901716" cy="1036455"/>
      </dsp:txXfrm>
    </dsp:sp>
    <dsp:sp modelId="{49BB1406-FD0D-425A-BFE3-8D4DAB14C44A}">
      <dsp:nvSpPr>
        <dsp:cNvPr id="0" name=""/>
        <dsp:cNvSpPr/>
      </dsp:nvSpPr>
      <dsp:spPr>
        <a:xfrm>
          <a:off x="4268431" y="2858354"/>
          <a:ext cx="1680414" cy="90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&amp; Support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8431" y="2858354"/>
        <a:ext cx="1680414" cy="903448"/>
      </dsp:txXfrm>
    </dsp:sp>
    <dsp:sp modelId="{0DC7EDEF-05EC-4B31-8C65-CA1407E62910}">
      <dsp:nvSpPr>
        <dsp:cNvPr id="0" name=""/>
        <dsp:cNvSpPr/>
      </dsp:nvSpPr>
      <dsp:spPr>
        <a:xfrm rot="5400000">
          <a:off x="1406004" y="2655078"/>
          <a:ext cx="1505747" cy="13100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Profile/ Fact Sheet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08019" y="2791851"/>
        <a:ext cx="901716" cy="1036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EF79B-D292-4E65-8FFB-07D1E5178C1D}">
      <dsp:nvSpPr>
        <dsp:cNvPr id="0" name=""/>
        <dsp:cNvSpPr/>
      </dsp:nvSpPr>
      <dsp:spPr>
        <a:xfrm>
          <a:off x="2123376" y="0"/>
          <a:ext cx="1629346" cy="905192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delta</a:t>
          </a:r>
          <a:endParaRPr lang="en-US" sz="3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9888" y="26512"/>
        <a:ext cx="1576322" cy="852168"/>
      </dsp:txXfrm>
    </dsp:sp>
    <dsp:sp modelId="{33EF18AA-8448-4871-AF92-99E1B4CB2B36}">
      <dsp:nvSpPr>
        <dsp:cNvPr id="0" name=""/>
        <dsp:cNvSpPr/>
      </dsp:nvSpPr>
      <dsp:spPr>
        <a:xfrm>
          <a:off x="4476877" y="0"/>
          <a:ext cx="1629346" cy="905192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plus</a:t>
          </a:r>
          <a:endParaRPr lang="en-US" sz="3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3389" y="26512"/>
        <a:ext cx="1576322" cy="852168"/>
      </dsp:txXfrm>
    </dsp:sp>
    <dsp:sp modelId="{3984B92D-8A23-4E03-BBAD-4D743DB3694D}">
      <dsp:nvSpPr>
        <dsp:cNvPr id="0" name=""/>
        <dsp:cNvSpPr/>
      </dsp:nvSpPr>
      <dsp:spPr>
        <a:xfrm>
          <a:off x="3775352" y="3847068"/>
          <a:ext cx="678894" cy="678894"/>
        </a:xfrm>
        <a:prstGeom prst="triangle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D041A0-B965-4057-9E9F-AB15D79448A5}">
      <dsp:nvSpPr>
        <dsp:cNvPr id="0" name=""/>
        <dsp:cNvSpPr/>
      </dsp:nvSpPr>
      <dsp:spPr>
        <a:xfrm rot="240000">
          <a:off x="2077494" y="3556154"/>
          <a:ext cx="4074610" cy="284924"/>
        </a:xfrm>
        <a:prstGeom prst="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F2C1C3-49A4-486F-AC9B-316D2DA4D7D3}">
      <dsp:nvSpPr>
        <dsp:cNvPr id="0" name=""/>
        <dsp:cNvSpPr/>
      </dsp:nvSpPr>
      <dsp:spPr>
        <a:xfrm rot="240000">
          <a:off x="4528328" y="3042852"/>
          <a:ext cx="1616962" cy="55840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Accelerated Efforts &amp; Expectations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5587" y="3070111"/>
        <a:ext cx="1562444" cy="503891"/>
      </dsp:txXfrm>
    </dsp:sp>
    <dsp:sp modelId="{9C3561FF-88A6-43D7-80E7-D979EA220127}">
      <dsp:nvSpPr>
        <dsp:cNvPr id="0" name=""/>
        <dsp:cNvSpPr/>
      </dsp:nvSpPr>
      <dsp:spPr>
        <a:xfrm rot="240000">
          <a:off x="4573588" y="2445425"/>
          <a:ext cx="1616962" cy="55840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Relations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0847" y="2472684"/>
        <a:ext cx="1562444" cy="503891"/>
      </dsp:txXfrm>
    </dsp:sp>
    <dsp:sp modelId="{774D9BF7-9210-4A75-A9BD-C310BB8CBD96}">
      <dsp:nvSpPr>
        <dsp:cNvPr id="0" name=""/>
        <dsp:cNvSpPr/>
      </dsp:nvSpPr>
      <dsp:spPr>
        <a:xfrm rot="240000">
          <a:off x="4618847" y="1847998"/>
          <a:ext cx="1616962" cy="55840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50060"/>
                <a:satOff val="6697"/>
                <a:lumOff val="849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50060"/>
                <a:satOff val="6697"/>
                <a:lumOff val="849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50060"/>
                <a:satOff val="6697"/>
                <a:lumOff val="84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Ambassadors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6106" y="1875257"/>
        <a:ext cx="1562444" cy="503891"/>
      </dsp:txXfrm>
    </dsp:sp>
    <dsp:sp modelId="{25605BCB-C3B6-4E95-A66E-DD541D21DA7A}">
      <dsp:nvSpPr>
        <dsp:cNvPr id="0" name=""/>
        <dsp:cNvSpPr/>
      </dsp:nvSpPr>
      <dsp:spPr>
        <a:xfrm rot="240000">
          <a:off x="4664107" y="1250570"/>
          <a:ext cx="1616962" cy="55840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Renewed Pride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1366" y="1277829"/>
        <a:ext cx="1562444" cy="503891"/>
      </dsp:txXfrm>
    </dsp:sp>
    <dsp:sp modelId="{D66B9A9A-5260-4FB6-B57E-256417007011}">
      <dsp:nvSpPr>
        <dsp:cNvPr id="0" name=""/>
        <dsp:cNvSpPr/>
      </dsp:nvSpPr>
      <dsp:spPr>
        <a:xfrm rot="240000">
          <a:off x="2174827" y="2879917"/>
          <a:ext cx="1616962" cy="55840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00119"/>
                <a:satOff val="13393"/>
                <a:lumOff val="1699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00119"/>
                <a:satOff val="13393"/>
                <a:lumOff val="1699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00119"/>
                <a:satOff val="13393"/>
                <a:lumOff val="1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On-staff Support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2086" y="2907176"/>
        <a:ext cx="1562444" cy="503891"/>
      </dsp:txXfrm>
    </dsp:sp>
    <dsp:sp modelId="{E4D61BF8-C380-49C9-8DC0-27D8F3B61BD5}">
      <dsp:nvSpPr>
        <dsp:cNvPr id="0" name=""/>
        <dsp:cNvSpPr/>
      </dsp:nvSpPr>
      <dsp:spPr>
        <a:xfrm rot="240000">
          <a:off x="2220087" y="2282490"/>
          <a:ext cx="1616962" cy="55840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Board Involvement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7346" y="2309749"/>
        <a:ext cx="1562444" cy="503891"/>
      </dsp:txXfrm>
    </dsp:sp>
    <dsp:sp modelId="{F6B8854F-683E-4AAA-B29F-AADF8A745574}">
      <dsp:nvSpPr>
        <dsp:cNvPr id="0" name=""/>
        <dsp:cNvSpPr/>
      </dsp:nvSpPr>
      <dsp:spPr>
        <a:xfrm rot="240000">
          <a:off x="2265347" y="1685063"/>
          <a:ext cx="1616962" cy="558409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Expense ($$)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92606" y="1712322"/>
        <a:ext cx="1562444" cy="503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06D72-5528-4A7D-8852-E25F28D4935D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6A12-62A3-4548-931B-787679E2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6A12-62A3-4548-931B-787679E23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6A12-62A3-4548-931B-787679E23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C6A05-EE86-411A-BA96-7E5919F18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6A12-62A3-4548-931B-787679E23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9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-2328867" y="2272463"/>
            <a:ext cx="6860632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rot="5400000" flipV="1">
            <a:off x="-2870201" y="1800767"/>
            <a:ext cx="6858001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5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-2328867" y="2272463"/>
            <a:ext cx="6860632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rot="5400000" flipV="1">
            <a:off x="-2870201" y="1800767"/>
            <a:ext cx="6858001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0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-2328867" y="2272463"/>
            <a:ext cx="6860632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rot="5400000" flipV="1">
            <a:off x="-2870201" y="1800767"/>
            <a:ext cx="6858001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-2328867" y="2272463"/>
            <a:ext cx="6860632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rot="5400000" flipV="1">
            <a:off x="-2870201" y="1800767"/>
            <a:ext cx="6858001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-2328867" y="2272463"/>
            <a:ext cx="6860632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rot="5400000" flipV="1">
            <a:off x="-2870201" y="1800767"/>
            <a:ext cx="6858001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6675438" y="6259513"/>
            <a:ext cx="2087562" cy="354012"/>
            <a:chOff x="5019760" y="5948363"/>
            <a:chExt cx="3743240" cy="635000"/>
          </a:xfrm>
        </p:grpSpPr>
        <p:pic>
          <p:nvPicPr>
            <p:cNvPr id="5" name="Picture 6" descr="vin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0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google+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036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instagram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329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facebook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623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twitter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760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951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0" y="486996"/>
            <a:ext cx="91440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0" y="4742703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254739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5" y="67122"/>
            <a:ext cx="1333500" cy="63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-10274" y="4615657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-2328867" y="2272463"/>
            <a:ext cx="6860632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rot="5400000" flipV="1">
            <a:off x="-2870201" y="1800767"/>
            <a:ext cx="6858001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46646"/>
            <a:ext cx="1333500" cy="63276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6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1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8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then: website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1" y="1295400"/>
            <a:ext cx="7232738" cy="4525963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7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now: website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4451497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6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then: website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1" y="1417638"/>
            <a:ext cx="7232738" cy="3719483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now: website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1" y="2133600"/>
            <a:ext cx="7232738" cy="2045474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5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 smtClean="0"/>
              <a:t>then: e-newsletters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2059" r="20263" b="5963"/>
          <a:stretch/>
        </p:blipFill>
        <p:spPr>
          <a:xfrm rot="-60000">
            <a:off x="1560512" y="1469913"/>
            <a:ext cx="6022975" cy="3709987"/>
          </a:xfrm>
        </p:spPr>
      </p:pic>
    </p:spTree>
    <p:extLst>
      <p:ext uri="{BB962C8B-B14F-4D97-AF65-F5344CB8AC3E}">
        <p14:creationId xmlns:p14="http://schemas.microsoft.com/office/powerpoint/2010/main" val="34919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 smtClean="0"/>
              <a:t>now: e-newsletters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5" y="1066800"/>
            <a:ext cx="4908529" cy="5638800"/>
          </a:xfrm>
        </p:spPr>
      </p:pic>
    </p:spTree>
    <p:extLst>
      <p:ext uri="{BB962C8B-B14F-4D97-AF65-F5344CB8AC3E}">
        <p14:creationId xmlns:p14="http://schemas.microsoft.com/office/powerpoint/2010/main" val="370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hange perceptions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0183418"/>
              </p:ext>
            </p:extLst>
          </p:nvPr>
        </p:nvGraphicFramePr>
        <p:xfrm>
          <a:off x="533400" y="17526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086600" y="1828800"/>
            <a:ext cx="9144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and Expand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7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</a:t>
            </a:r>
            <a:r>
              <a:rPr lang="en-US" dirty="0" smtClean="0"/>
              <a:t>essons and treasures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37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6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 smtClean="0"/>
              <a:t>now: headlines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066800" y="1417638"/>
            <a:ext cx="3894120" cy="1109730"/>
          </a:xfrm>
          <a:custGeom>
            <a:avLst/>
            <a:gdLst>
              <a:gd name="connsiteX0" fmla="*/ 259058 w 2834833"/>
              <a:gd name="connsiteY0" fmla="*/ 25758 h 1004553"/>
              <a:gd name="connsiteX1" fmla="*/ 542393 w 2834833"/>
              <a:gd name="connsiteY1" fmla="*/ 64395 h 1004553"/>
              <a:gd name="connsiteX2" fmla="*/ 619666 w 2834833"/>
              <a:gd name="connsiteY2" fmla="*/ 90153 h 1004553"/>
              <a:gd name="connsiteX3" fmla="*/ 658303 w 2834833"/>
              <a:gd name="connsiteY3" fmla="*/ 103031 h 1004553"/>
              <a:gd name="connsiteX4" fmla="*/ 1147700 w 2834833"/>
              <a:gd name="connsiteY4" fmla="*/ 77274 h 1004553"/>
              <a:gd name="connsiteX5" fmla="*/ 1276489 w 2834833"/>
              <a:gd name="connsiteY5" fmla="*/ 51516 h 1004553"/>
              <a:gd name="connsiteX6" fmla="*/ 1431035 w 2834833"/>
              <a:gd name="connsiteY6" fmla="*/ 25758 h 1004553"/>
              <a:gd name="connsiteX7" fmla="*/ 1508309 w 2834833"/>
              <a:gd name="connsiteY7" fmla="*/ 12879 h 1004553"/>
              <a:gd name="connsiteX8" fmla="*/ 1611340 w 2834833"/>
              <a:gd name="connsiteY8" fmla="*/ 0 h 1004553"/>
              <a:gd name="connsiteX9" fmla="*/ 2049221 w 2834833"/>
              <a:gd name="connsiteY9" fmla="*/ 12879 h 1004553"/>
              <a:gd name="connsiteX10" fmla="*/ 2332557 w 2834833"/>
              <a:gd name="connsiteY10" fmla="*/ 12879 h 1004553"/>
              <a:gd name="connsiteX11" fmla="*/ 2474224 w 2834833"/>
              <a:gd name="connsiteY11" fmla="*/ 25758 h 1004553"/>
              <a:gd name="connsiteX12" fmla="*/ 2551497 w 2834833"/>
              <a:gd name="connsiteY12" fmla="*/ 51516 h 1004553"/>
              <a:gd name="connsiteX13" fmla="*/ 2590134 w 2834833"/>
              <a:gd name="connsiteY13" fmla="*/ 77274 h 1004553"/>
              <a:gd name="connsiteX14" fmla="*/ 2834833 w 2834833"/>
              <a:gd name="connsiteY14" fmla="*/ 90153 h 1004553"/>
              <a:gd name="connsiteX15" fmla="*/ 2821954 w 2834833"/>
              <a:gd name="connsiteY15" fmla="*/ 708338 h 1004553"/>
              <a:gd name="connsiteX16" fmla="*/ 2809075 w 2834833"/>
              <a:gd name="connsiteY16" fmla="*/ 746975 h 1004553"/>
              <a:gd name="connsiteX17" fmla="*/ 2783317 w 2834833"/>
              <a:gd name="connsiteY17" fmla="*/ 862885 h 1004553"/>
              <a:gd name="connsiteX18" fmla="*/ 2770438 w 2834833"/>
              <a:gd name="connsiteY18" fmla="*/ 901522 h 1004553"/>
              <a:gd name="connsiteX19" fmla="*/ 2603013 w 2834833"/>
              <a:gd name="connsiteY19" fmla="*/ 965916 h 1004553"/>
              <a:gd name="connsiteX20" fmla="*/ 2551497 w 2834833"/>
              <a:gd name="connsiteY20" fmla="*/ 978795 h 1004553"/>
              <a:gd name="connsiteX21" fmla="*/ 2371193 w 2834833"/>
              <a:gd name="connsiteY21" fmla="*/ 991674 h 1004553"/>
              <a:gd name="connsiteX22" fmla="*/ 2268162 w 2834833"/>
              <a:gd name="connsiteY22" fmla="*/ 1004553 h 1004553"/>
              <a:gd name="connsiteX23" fmla="*/ 1843159 w 2834833"/>
              <a:gd name="connsiteY23" fmla="*/ 991674 h 1004553"/>
              <a:gd name="connsiteX24" fmla="*/ 1727250 w 2834833"/>
              <a:gd name="connsiteY24" fmla="*/ 965916 h 1004553"/>
              <a:gd name="connsiteX25" fmla="*/ 1611340 w 2834833"/>
              <a:gd name="connsiteY25" fmla="*/ 953037 h 1004553"/>
              <a:gd name="connsiteX26" fmla="*/ 1534066 w 2834833"/>
              <a:gd name="connsiteY26" fmla="*/ 940158 h 1004553"/>
              <a:gd name="connsiteX27" fmla="*/ 967396 w 2834833"/>
              <a:gd name="connsiteY27" fmla="*/ 953037 h 1004553"/>
              <a:gd name="connsiteX28" fmla="*/ 928759 w 2834833"/>
              <a:gd name="connsiteY28" fmla="*/ 965916 h 1004553"/>
              <a:gd name="connsiteX29" fmla="*/ 787092 w 2834833"/>
              <a:gd name="connsiteY29" fmla="*/ 953037 h 1004553"/>
              <a:gd name="connsiteX30" fmla="*/ 722697 w 2834833"/>
              <a:gd name="connsiteY30" fmla="*/ 940158 h 1004553"/>
              <a:gd name="connsiteX31" fmla="*/ 645424 w 2834833"/>
              <a:gd name="connsiteY31" fmla="*/ 914400 h 1004553"/>
              <a:gd name="connsiteX32" fmla="*/ 555272 w 2834833"/>
              <a:gd name="connsiteY32" fmla="*/ 901522 h 1004553"/>
              <a:gd name="connsiteX33" fmla="*/ 516635 w 2834833"/>
              <a:gd name="connsiteY33" fmla="*/ 888643 h 1004553"/>
              <a:gd name="connsiteX34" fmla="*/ 400726 w 2834833"/>
              <a:gd name="connsiteY34" fmla="*/ 914400 h 1004553"/>
              <a:gd name="connsiteX35" fmla="*/ 349210 w 2834833"/>
              <a:gd name="connsiteY35" fmla="*/ 940158 h 1004553"/>
              <a:gd name="connsiteX36" fmla="*/ 65875 w 2834833"/>
              <a:gd name="connsiteY36" fmla="*/ 927279 h 1004553"/>
              <a:gd name="connsiteX37" fmla="*/ 40117 w 2834833"/>
              <a:gd name="connsiteY37" fmla="*/ 850006 h 1004553"/>
              <a:gd name="connsiteX38" fmla="*/ 27238 w 2834833"/>
              <a:gd name="connsiteY38" fmla="*/ 206062 h 1004553"/>
              <a:gd name="connsiteX39" fmla="*/ 1481 w 2834833"/>
              <a:gd name="connsiteY39" fmla="*/ 128789 h 1004553"/>
              <a:gd name="connsiteX40" fmla="*/ 14359 w 2834833"/>
              <a:gd name="connsiteY40" fmla="*/ 38637 h 1004553"/>
              <a:gd name="connsiteX41" fmla="*/ 259058 w 2834833"/>
              <a:gd name="connsiteY41" fmla="*/ 25758 h 100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34833" h="1004553">
                <a:moveTo>
                  <a:pt x="259058" y="25758"/>
                </a:moveTo>
                <a:cubicBezTo>
                  <a:pt x="347064" y="30051"/>
                  <a:pt x="386603" y="2078"/>
                  <a:pt x="542393" y="64395"/>
                </a:cubicBezTo>
                <a:cubicBezTo>
                  <a:pt x="567602" y="74479"/>
                  <a:pt x="593908" y="81567"/>
                  <a:pt x="619666" y="90153"/>
                </a:cubicBezTo>
                <a:lnTo>
                  <a:pt x="658303" y="103031"/>
                </a:lnTo>
                <a:cubicBezTo>
                  <a:pt x="821435" y="94445"/>
                  <a:pt x="992725" y="128932"/>
                  <a:pt x="1147700" y="77274"/>
                </a:cubicBezTo>
                <a:cubicBezTo>
                  <a:pt x="1219106" y="53472"/>
                  <a:pt x="1164018" y="69275"/>
                  <a:pt x="1276489" y="51516"/>
                </a:cubicBezTo>
                <a:lnTo>
                  <a:pt x="1431035" y="25758"/>
                </a:lnTo>
                <a:cubicBezTo>
                  <a:pt x="1456793" y="21465"/>
                  <a:pt x="1482397" y="16118"/>
                  <a:pt x="1508309" y="12879"/>
                </a:cubicBezTo>
                <a:lnTo>
                  <a:pt x="1611340" y="0"/>
                </a:lnTo>
                <a:lnTo>
                  <a:pt x="2049221" y="12879"/>
                </a:lnTo>
                <a:cubicBezTo>
                  <a:pt x="2301635" y="23854"/>
                  <a:pt x="2106534" y="35481"/>
                  <a:pt x="2332557" y="12879"/>
                </a:cubicBezTo>
                <a:cubicBezTo>
                  <a:pt x="2379779" y="17172"/>
                  <a:pt x="2427528" y="17517"/>
                  <a:pt x="2474224" y="25758"/>
                </a:cubicBezTo>
                <a:cubicBezTo>
                  <a:pt x="2500962" y="30477"/>
                  <a:pt x="2528906" y="36455"/>
                  <a:pt x="2551497" y="51516"/>
                </a:cubicBezTo>
                <a:cubicBezTo>
                  <a:pt x="2564376" y="60102"/>
                  <a:pt x="2574797" y="75183"/>
                  <a:pt x="2590134" y="77274"/>
                </a:cubicBezTo>
                <a:cubicBezTo>
                  <a:pt x="2671064" y="88310"/>
                  <a:pt x="2753267" y="85860"/>
                  <a:pt x="2834833" y="90153"/>
                </a:cubicBezTo>
                <a:cubicBezTo>
                  <a:pt x="2830540" y="296215"/>
                  <a:pt x="2830030" y="502390"/>
                  <a:pt x="2821954" y="708338"/>
                </a:cubicBezTo>
                <a:cubicBezTo>
                  <a:pt x="2821422" y="721903"/>
                  <a:pt x="2812368" y="733805"/>
                  <a:pt x="2809075" y="746975"/>
                </a:cubicBezTo>
                <a:cubicBezTo>
                  <a:pt x="2782517" y="853206"/>
                  <a:pt x="2809759" y="770338"/>
                  <a:pt x="2783317" y="862885"/>
                </a:cubicBezTo>
                <a:cubicBezTo>
                  <a:pt x="2779587" y="875938"/>
                  <a:pt x="2780037" y="891923"/>
                  <a:pt x="2770438" y="901522"/>
                </a:cubicBezTo>
                <a:cubicBezTo>
                  <a:pt x="2703814" y="968146"/>
                  <a:pt x="2688602" y="950354"/>
                  <a:pt x="2603013" y="965916"/>
                </a:cubicBezTo>
                <a:cubicBezTo>
                  <a:pt x="2585598" y="969082"/>
                  <a:pt x="2569089" y="976840"/>
                  <a:pt x="2551497" y="978795"/>
                </a:cubicBezTo>
                <a:cubicBezTo>
                  <a:pt x="2491611" y="985449"/>
                  <a:pt x="2431200" y="986219"/>
                  <a:pt x="2371193" y="991674"/>
                </a:cubicBezTo>
                <a:cubicBezTo>
                  <a:pt x="2336724" y="994808"/>
                  <a:pt x="2302506" y="1000260"/>
                  <a:pt x="2268162" y="1004553"/>
                </a:cubicBezTo>
                <a:cubicBezTo>
                  <a:pt x="2126494" y="1000260"/>
                  <a:pt x="1984706" y="998933"/>
                  <a:pt x="1843159" y="991674"/>
                </a:cubicBezTo>
                <a:cubicBezTo>
                  <a:pt x="1666975" y="982639"/>
                  <a:pt x="1835118" y="983894"/>
                  <a:pt x="1727250" y="965916"/>
                </a:cubicBezTo>
                <a:cubicBezTo>
                  <a:pt x="1688905" y="959525"/>
                  <a:pt x="1649873" y="958175"/>
                  <a:pt x="1611340" y="953037"/>
                </a:cubicBezTo>
                <a:cubicBezTo>
                  <a:pt x="1585456" y="949586"/>
                  <a:pt x="1559824" y="944451"/>
                  <a:pt x="1534066" y="940158"/>
                </a:cubicBezTo>
                <a:lnTo>
                  <a:pt x="967396" y="953037"/>
                </a:lnTo>
                <a:cubicBezTo>
                  <a:pt x="953833" y="953614"/>
                  <a:pt x="942335" y="965916"/>
                  <a:pt x="928759" y="965916"/>
                </a:cubicBezTo>
                <a:cubicBezTo>
                  <a:pt x="881342" y="965916"/>
                  <a:pt x="834314" y="957330"/>
                  <a:pt x="787092" y="953037"/>
                </a:cubicBezTo>
                <a:cubicBezTo>
                  <a:pt x="765627" y="948744"/>
                  <a:pt x="743816" y="945918"/>
                  <a:pt x="722697" y="940158"/>
                </a:cubicBezTo>
                <a:cubicBezTo>
                  <a:pt x="696503" y="933014"/>
                  <a:pt x="672302" y="918239"/>
                  <a:pt x="645424" y="914400"/>
                </a:cubicBezTo>
                <a:lnTo>
                  <a:pt x="555272" y="901522"/>
                </a:lnTo>
                <a:cubicBezTo>
                  <a:pt x="542393" y="897229"/>
                  <a:pt x="530211" y="888643"/>
                  <a:pt x="516635" y="888643"/>
                </a:cubicBezTo>
                <a:cubicBezTo>
                  <a:pt x="488339" y="888643"/>
                  <a:pt x="431712" y="901120"/>
                  <a:pt x="400726" y="914400"/>
                </a:cubicBezTo>
                <a:cubicBezTo>
                  <a:pt x="383079" y="921963"/>
                  <a:pt x="366382" y="931572"/>
                  <a:pt x="349210" y="940158"/>
                </a:cubicBezTo>
                <a:cubicBezTo>
                  <a:pt x="254765" y="935865"/>
                  <a:pt x="156636" y="953751"/>
                  <a:pt x="65875" y="927279"/>
                </a:cubicBezTo>
                <a:cubicBezTo>
                  <a:pt x="39810" y="919677"/>
                  <a:pt x="40117" y="850006"/>
                  <a:pt x="40117" y="850006"/>
                </a:cubicBezTo>
                <a:cubicBezTo>
                  <a:pt x="35824" y="635358"/>
                  <a:pt x="38723" y="420446"/>
                  <a:pt x="27238" y="206062"/>
                </a:cubicBezTo>
                <a:cubicBezTo>
                  <a:pt x="25786" y="178950"/>
                  <a:pt x="1481" y="128789"/>
                  <a:pt x="1481" y="128789"/>
                </a:cubicBezTo>
                <a:cubicBezTo>
                  <a:pt x="5774" y="98738"/>
                  <a:pt x="-10898" y="55475"/>
                  <a:pt x="14359" y="38637"/>
                </a:cubicBezTo>
                <a:cubicBezTo>
                  <a:pt x="37758" y="23037"/>
                  <a:pt x="171052" y="21465"/>
                  <a:pt x="259058" y="25758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Goes Non-Traditional to Attract Teachers, New Kids to District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05400" y="1600200"/>
            <a:ext cx="3897720" cy="1126189"/>
          </a:xfrm>
          <a:custGeom>
            <a:avLst/>
            <a:gdLst>
              <a:gd name="connsiteX0" fmla="*/ 240120 w 3897720"/>
              <a:gd name="connsiteY0" fmla="*/ 83000 h 1126189"/>
              <a:gd name="connsiteX1" fmla="*/ 549213 w 3897720"/>
              <a:gd name="connsiteY1" fmla="*/ 83000 h 1126189"/>
              <a:gd name="connsiteX2" fmla="*/ 626486 w 3897720"/>
              <a:gd name="connsiteY2" fmla="*/ 44364 h 1126189"/>
              <a:gd name="connsiteX3" fmla="*/ 678002 w 3897720"/>
              <a:gd name="connsiteY3" fmla="*/ 18606 h 1126189"/>
              <a:gd name="connsiteX4" fmla="*/ 1399219 w 3897720"/>
              <a:gd name="connsiteY4" fmla="*/ 31485 h 1126189"/>
              <a:gd name="connsiteX5" fmla="*/ 1437855 w 3897720"/>
              <a:gd name="connsiteY5" fmla="*/ 44364 h 1126189"/>
              <a:gd name="connsiteX6" fmla="*/ 1502250 w 3897720"/>
              <a:gd name="connsiteY6" fmla="*/ 57242 h 1126189"/>
              <a:gd name="connsiteX7" fmla="*/ 1553765 w 3897720"/>
              <a:gd name="connsiteY7" fmla="*/ 70121 h 1126189"/>
              <a:gd name="connsiteX8" fmla="*/ 1682554 w 3897720"/>
              <a:gd name="connsiteY8" fmla="*/ 83000 h 1126189"/>
              <a:gd name="connsiteX9" fmla="*/ 1888616 w 3897720"/>
              <a:gd name="connsiteY9" fmla="*/ 108758 h 1126189"/>
              <a:gd name="connsiteX10" fmla="*/ 1927253 w 3897720"/>
              <a:gd name="connsiteY10" fmla="*/ 121637 h 1126189"/>
              <a:gd name="connsiteX11" fmla="*/ 1978768 w 3897720"/>
              <a:gd name="connsiteY11" fmla="*/ 134516 h 1126189"/>
              <a:gd name="connsiteX12" fmla="*/ 2287861 w 3897720"/>
              <a:gd name="connsiteY12" fmla="*/ 108758 h 1126189"/>
              <a:gd name="connsiteX13" fmla="*/ 2326498 w 3897720"/>
              <a:gd name="connsiteY13" fmla="*/ 95879 h 1126189"/>
              <a:gd name="connsiteX14" fmla="*/ 2365134 w 3897720"/>
              <a:gd name="connsiteY14" fmla="*/ 70121 h 1126189"/>
              <a:gd name="connsiteX15" fmla="*/ 2442408 w 3897720"/>
              <a:gd name="connsiteY15" fmla="*/ 44364 h 1126189"/>
              <a:gd name="connsiteX16" fmla="*/ 2481044 w 3897720"/>
              <a:gd name="connsiteY16" fmla="*/ 57242 h 1126189"/>
              <a:gd name="connsiteX17" fmla="*/ 2558317 w 3897720"/>
              <a:gd name="connsiteY17" fmla="*/ 95879 h 1126189"/>
              <a:gd name="connsiteX18" fmla="*/ 2712864 w 3897720"/>
              <a:gd name="connsiteY18" fmla="*/ 83000 h 1126189"/>
              <a:gd name="connsiteX19" fmla="*/ 2751501 w 3897720"/>
              <a:gd name="connsiteY19" fmla="*/ 70121 h 1126189"/>
              <a:gd name="connsiteX20" fmla="*/ 2828774 w 3897720"/>
              <a:gd name="connsiteY20" fmla="*/ 83000 h 1126189"/>
              <a:gd name="connsiteX21" fmla="*/ 2931805 w 3897720"/>
              <a:gd name="connsiteY21" fmla="*/ 108758 h 1126189"/>
              <a:gd name="connsiteX22" fmla="*/ 3137867 w 3897720"/>
              <a:gd name="connsiteY22" fmla="*/ 95879 h 1126189"/>
              <a:gd name="connsiteX23" fmla="*/ 3266655 w 3897720"/>
              <a:gd name="connsiteY23" fmla="*/ 57242 h 1126189"/>
              <a:gd name="connsiteX24" fmla="*/ 3343929 w 3897720"/>
              <a:gd name="connsiteY24" fmla="*/ 31485 h 1126189"/>
              <a:gd name="connsiteX25" fmla="*/ 3472717 w 3897720"/>
              <a:gd name="connsiteY25" fmla="*/ 44364 h 1126189"/>
              <a:gd name="connsiteX26" fmla="*/ 3549991 w 3897720"/>
              <a:gd name="connsiteY26" fmla="*/ 70121 h 1126189"/>
              <a:gd name="connsiteX27" fmla="*/ 3871963 w 3897720"/>
              <a:gd name="connsiteY27" fmla="*/ 95879 h 1126189"/>
              <a:gd name="connsiteX28" fmla="*/ 3859084 w 3897720"/>
              <a:gd name="connsiteY28" fmla="*/ 237547 h 1126189"/>
              <a:gd name="connsiteX29" fmla="*/ 3846205 w 3897720"/>
              <a:gd name="connsiteY29" fmla="*/ 340578 h 1126189"/>
              <a:gd name="connsiteX30" fmla="*/ 3859084 w 3897720"/>
              <a:gd name="connsiteY30" fmla="*/ 817096 h 1126189"/>
              <a:gd name="connsiteX31" fmla="*/ 3871963 w 3897720"/>
              <a:gd name="connsiteY31" fmla="*/ 855733 h 1126189"/>
              <a:gd name="connsiteX32" fmla="*/ 3897720 w 3897720"/>
              <a:gd name="connsiteY32" fmla="*/ 945885 h 1126189"/>
              <a:gd name="connsiteX33" fmla="*/ 3884841 w 3897720"/>
              <a:gd name="connsiteY33" fmla="*/ 1023158 h 1126189"/>
              <a:gd name="connsiteX34" fmla="*/ 3846205 w 3897720"/>
              <a:gd name="connsiteY34" fmla="*/ 1010279 h 1126189"/>
              <a:gd name="connsiteX35" fmla="*/ 3807568 w 3897720"/>
              <a:gd name="connsiteY35" fmla="*/ 984521 h 1126189"/>
              <a:gd name="connsiteX36" fmla="*/ 3485596 w 3897720"/>
              <a:gd name="connsiteY36" fmla="*/ 997400 h 1126189"/>
              <a:gd name="connsiteX37" fmla="*/ 3408323 w 3897720"/>
              <a:gd name="connsiteY37" fmla="*/ 1023158 h 1126189"/>
              <a:gd name="connsiteX38" fmla="*/ 3228019 w 3897720"/>
              <a:gd name="connsiteY38" fmla="*/ 1036037 h 1126189"/>
              <a:gd name="connsiteX39" fmla="*/ 3099230 w 3897720"/>
              <a:gd name="connsiteY39" fmla="*/ 997400 h 1126189"/>
              <a:gd name="connsiteX40" fmla="*/ 3021957 w 3897720"/>
              <a:gd name="connsiteY40" fmla="*/ 971642 h 1126189"/>
              <a:gd name="connsiteX41" fmla="*/ 2893168 w 3897720"/>
              <a:gd name="connsiteY41" fmla="*/ 984521 h 1126189"/>
              <a:gd name="connsiteX42" fmla="*/ 2815895 w 3897720"/>
              <a:gd name="connsiteY42" fmla="*/ 1048916 h 1126189"/>
              <a:gd name="connsiteX43" fmla="*/ 2777258 w 3897720"/>
              <a:gd name="connsiteY43" fmla="*/ 1061795 h 1126189"/>
              <a:gd name="connsiteX44" fmla="*/ 2738622 w 3897720"/>
              <a:gd name="connsiteY44" fmla="*/ 1100431 h 1126189"/>
              <a:gd name="connsiteX45" fmla="*/ 2648470 w 3897720"/>
              <a:gd name="connsiteY45" fmla="*/ 1126189 h 1126189"/>
              <a:gd name="connsiteX46" fmla="*/ 2442408 w 3897720"/>
              <a:gd name="connsiteY46" fmla="*/ 1100431 h 1126189"/>
              <a:gd name="connsiteX47" fmla="*/ 2390892 w 3897720"/>
              <a:gd name="connsiteY47" fmla="*/ 1074673 h 1126189"/>
              <a:gd name="connsiteX48" fmla="*/ 2313619 w 3897720"/>
              <a:gd name="connsiteY48" fmla="*/ 1036037 h 1126189"/>
              <a:gd name="connsiteX49" fmla="*/ 2133315 w 3897720"/>
              <a:gd name="connsiteY49" fmla="*/ 1023158 h 1126189"/>
              <a:gd name="connsiteX50" fmla="*/ 2056041 w 3897720"/>
              <a:gd name="connsiteY50" fmla="*/ 1010279 h 1126189"/>
              <a:gd name="connsiteX51" fmla="*/ 1927253 w 3897720"/>
              <a:gd name="connsiteY51" fmla="*/ 1048916 h 1126189"/>
              <a:gd name="connsiteX52" fmla="*/ 1824222 w 3897720"/>
              <a:gd name="connsiteY52" fmla="*/ 1061795 h 1126189"/>
              <a:gd name="connsiteX53" fmla="*/ 1708312 w 3897720"/>
              <a:gd name="connsiteY53" fmla="*/ 1048916 h 1126189"/>
              <a:gd name="connsiteX54" fmla="*/ 1656796 w 3897720"/>
              <a:gd name="connsiteY54" fmla="*/ 1010279 h 1126189"/>
              <a:gd name="connsiteX55" fmla="*/ 1618160 w 3897720"/>
              <a:gd name="connsiteY55" fmla="*/ 997400 h 1126189"/>
              <a:gd name="connsiteX56" fmla="*/ 1515129 w 3897720"/>
              <a:gd name="connsiteY56" fmla="*/ 1010279 h 1126189"/>
              <a:gd name="connsiteX57" fmla="*/ 1463613 w 3897720"/>
              <a:gd name="connsiteY57" fmla="*/ 1023158 h 1126189"/>
              <a:gd name="connsiteX58" fmla="*/ 1334824 w 3897720"/>
              <a:gd name="connsiteY58" fmla="*/ 1036037 h 1126189"/>
              <a:gd name="connsiteX59" fmla="*/ 1296188 w 3897720"/>
              <a:gd name="connsiteY59" fmla="*/ 1061795 h 1126189"/>
              <a:gd name="connsiteX60" fmla="*/ 1206036 w 3897720"/>
              <a:gd name="connsiteY60" fmla="*/ 1023158 h 1126189"/>
              <a:gd name="connsiteX61" fmla="*/ 1090126 w 3897720"/>
              <a:gd name="connsiteY61" fmla="*/ 1023158 h 1126189"/>
              <a:gd name="connsiteX62" fmla="*/ 1051489 w 3897720"/>
              <a:gd name="connsiteY62" fmla="*/ 997400 h 1126189"/>
              <a:gd name="connsiteX63" fmla="*/ 974216 w 3897720"/>
              <a:gd name="connsiteY63" fmla="*/ 971642 h 1126189"/>
              <a:gd name="connsiteX64" fmla="*/ 574971 w 3897720"/>
              <a:gd name="connsiteY64" fmla="*/ 984521 h 1126189"/>
              <a:gd name="connsiteX65" fmla="*/ 523455 w 3897720"/>
              <a:gd name="connsiteY65" fmla="*/ 1010279 h 1126189"/>
              <a:gd name="connsiteX66" fmla="*/ 446182 w 3897720"/>
              <a:gd name="connsiteY66" fmla="*/ 1036037 h 1126189"/>
              <a:gd name="connsiteX67" fmla="*/ 278757 w 3897720"/>
              <a:gd name="connsiteY67" fmla="*/ 1023158 h 1126189"/>
              <a:gd name="connsiteX68" fmla="*/ 240120 w 3897720"/>
              <a:gd name="connsiteY68" fmla="*/ 1010279 h 1126189"/>
              <a:gd name="connsiteX69" fmla="*/ 111332 w 3897720"/>
              <a:gd name="connsiteY69" fmla="*/ 997400 h 1126189"/>
              <a:gd name="connsiteX70" fmla="*/ 59816 w 3897720"/>
              <a:gd name="connsiteY70" fmla="*/ 920127 h 1126189"/>
              <a:gd name="connsiteX71" fmla="*/ 34058 w 3897720"/>
              <a:gd name="connsiteY71" fmla="*/ 881490 h 1126189"/>
              <a:gd name="connsiteX72" fmla="*/ 21179 w 3897720"/>
              <a:gd name="connsiteY72" fmla="*/ 842854 h 1126189"/>
              <a:gd name="connsiteX73" fmla="*/ 21179 w 3897720"/>
              <a:gd name="connsiteY73" fmla="*/ 57242 h 1126189"/>
              <a:gd name="connsiteX74" fmla="*/ 240120 w 3897720"/>
              <a:gd name="connsiteY74" fmla="*/ 83000 h 11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897720" h="1126189">
                <a:moveTo>
                  <a:pt x="240120" y="83000"/>
                </a:moveTo>
                <a:cubicBezTo>
                  <a:pt x="328126" y="87293"/>
                  <a:pt x="342228" y="103699"/>
                  <a:pt x="549213" y="83000"/>
                </a:cubicBezTo>
                <a:cubicBezTo>
                  <a:pt x="584990" y="79422"/>
                  <a:pt x="596557" y="61466"/>
                  <a:pt x="626486" y="44364"/>
                </a:cubicBezTo>
                <a:cubicBezTo>
                  <a:pt x="643155" y="34839"/>
                  <a:pt x="660830" y="27192"/>
                  <a:pt x="678002" y="18606"/>
                </a:cubicBezTo>
                <a:lnTo>
                  <a:pt x="1399219" y="31485"/>
                </a:lnTo>
                <a:cubicBezTo>
                  <a:pt x="1412787" y="31945"/>
                  <a:pt x="1424685" y="41072"/>
                  <a:pt x="1437855" y="44364"/>
                </a:cubicBezTo>
                <a:cubicBezTo>
                  <a:pt x="1459091" y="49673"/>
                  <a:pt x="1480881" y="52494"/>
                  <a:pt x="1502250" y="57242"/>
                </a:cubicBezTo>
                <a:cubicBezTo>
                  <a:pt x="1519529" y="61082"/>
                  <a:pt x="1536243" y="67618"/>
                  <a:pt x="1553765" y="70121"/>
                </a:cubicBezTo>
                <a:cubicBezTo>
                  <a:pt x="1596475" y="76223"/>
                  <a:pt x="1639624" y="78707"/>
                  <a:pt x="1682554" y="83000"/>
                </a:cubicBezTo>
                <a:cubicBezTo>
                  <a:pt x="1784420" y="116955"/>
                  <a:pt x="1665895" y="80918"/>
                  <a:pt x="1888616" y="108758"/>
                </a:cubicBezTo>
                <a:cubicBezTo>
                  <a:pt x="1902087" y="110442"/>
                  <a:pt x="1914200" y="117907"/>
                  <a:pt x="1927253" y="121637"/>
                </a:cubicBezTo>
                <a:cubicBezTo>
                  <a:pt x="1944272" y="126500"/>
                  <a:pt x="1961596" y="130223"/>
                  <a:pt x="1978768" y="134516"/>
                </a:cubicBezTo>
                <a:cubicBezTo>
                  <a:pt x="2057156" y="129617"/>
                  <a:pt x="2198121" y="125074"/>
                  <a:pt x="2287861" y="108758"/>
                </a:cubicBezTo>
                <a:cubicBezTo>
                  <a:pt x="2301218" y="106329"/>
                  <a:pt x="2313619" y="100172"/>
                  <a:pt x="2326498" y="95879"/>
                </a:cubicBezTo>
                <a:cubicBezTo>
                  <a:pt x="2339377" y="87293"/>
                  <a:pt x="2350990" y="76407"/>
                  <a:pt x="2365134" y="70121"/>
                </a:cubicBezTo>
                <a:cubicBezTo>
                  <a:pt x="2389945" y="59094"/>
                  <a:pt x="2442408" y="44364"/>
                  <a:pt x="2442408" y="44364"/>
                </a:cubicBezTo>
                <a:cubicBezTo>
                  <a:pt x="2455287" y="48657"/>
                  <a:pt x="2468902" y="51171"/>
                  <a:pt x="2481044" y="57242"/>
                </a:cubicBezTo>
                <a:cubicBezTo>
                  <a:pt x="2580915" y="107177"/>
                  <a:pt x="2461198" y="63505"/>
                  <a:pt x="2558317" y="95879"/>
                </a:cubicBezTo>
                <a:cubicBezTo>
                  <a:pt x="2609833" y="91586"/>
                  <a:pt x="2661623" y="89832"/>
                  <a:pt x="2712864" y="83000"/>
                </a:cubicBezTo>
                <a:cubicBezTo>
                  <a:pt x="2726321" y="81206"/>
                  <a:pt x="2737925" y="70121"/>
                  <a:pt x="2751501" y="70121"/>
                </a:cubicBezTo>
                <a:cubicBezTo>
                  <a:pt x="2777614" y="70121"/>
                  <a:pt x="2803016" y="78707"/>
                  <a:pt x="2828774" y="83000"/>
                </a:cubicBezTo>
                <a:cubicBezTo>
                  <a:pt x="2859263" y="93163"/>
                  <a:pt x="2900721" y="108758"/>
                  <a:pt x="2931805" y="108758"/>
                </a:cubicBezTo>
                <a:cubicBezTo>
                  <a:pt x="3000626" y="108758"/>
                  <a:pt x="3069180" y="100172"/>
                  <a:pt x="3137867" y="95879"/>
                </a:cubicBezTo>
                <a:cubicBezTo>
                  <a:pt x="3335684" y="67619"/>
                  <a:pt x="3155677" y="106565"/>
                  <a:pt x="3266655" y="57242"/>
                </a:cubicBezTo>
                <a:cubicBezTo>
                  <a:pt x="3291466" y="46215"/>
                  <a:pt x="3343929" y="31485"/>
                  <a:pt x="3343929" y="31485"/>
                </a:cubicBezTo>
                <a:cubicBezTo>
                  <a:pt x="3386858" y="35778"/>
                  <a:pt x="3430312" y="36413"/>
                  <a:pt x="3472717" y="44364"/>
                </a:cubicBezTo>
                <a:cubicBezTo>
                  <a:pt x="3499403" y="49368"/>
                  <a:pt x="3522975" y="67419"/>
                  <a:pt x="3549991" y="70121"/>
                </a:cubicBezTo>
                <a:cubicBezTo>
                  <a:pt x="3742996" y="89422"/>
                  <a:pt x="3635731" y="80130"/>
                  <a:pt x="3871963" y="95879"/>
                </a:cubicBezTo>
                <a:cubicBezTo>
                  <a:pt x="3867670" y="143102"/>
                  <a:pt x="3864048" y="190390"/>
                  <a:pt x="3859084" y="237547"/>
                </a:cubicBezTo>
                <a:cubicBezTo>
                  <a:pt x="3855461" y="271968"/>
                  <a:pt x="3846205" y="305967"/>
                  <a:pt x="3846205" y="340578"/>
                </a:cubicBezTo>
                <a:cubicBezTo>
                  <a:pt x="3846205" y="499475"/>
                  <a:pt x="3851149" y="658397"/>
                  <a:pt x="3859084" y="817096"/>
                </a:cubicBezTo>
                <a:cubicBezTo>
                  <a:pt x="3859762" y="830655"/>
                  <a:pt x="3868234" y="842680"/>
                  <a:pt x="3871963" y="855733"/>
                </a:cubicBezTo>
                <a:cubicBezTo>
                  <a:pt x="3904305" y="968933"/>
                  <a:pt x="3866840" y="853246"/>
                  <a:pt x="3897720" y="945885"/>
                </a:cubicBezTo>
                <a:cubicBezTo>
                  <a:pt x="3893427" y="971643"/>
                  <a:pt x="3901154" y="1002767"/>
                  <a:pt x="3884841" y="1023158"/>
                </a:cubicBezTo>
                <a:cubicBezTo>
                  <a:pt x="3876361" y="1033759"/>
                  <a:pt x="3858347" y="1016350"/>
                  <a:pt x="3846205" y="1010279"/>
                </a:cubicBezTo>
                <a:cubicBezTo>
                  <a:pt x="3832361" y="1003357"/>
                  <a:pt x="3820447" y="993107"/>
                  <a:pt x="3807568" y="984521"/>
                </a:cubicBezTo>
                <a:cubicBezTo>
                  <a:pt x="3700244" y="988814"/>
                  <a:pt x="3592506" y="987054"/>
                  <a:pt x="3485596" y="997400"/>
                </a:cubicBezTo>
                <a:cubicBezTo>
                  <a:pt x="3458571" y="1000015"/>
                  <a:pt x="3435405" y="1021224"/>
                  <a:pt x="3408323" y="1023158"/>
                </a:cubicBezTo>
                <a:lnTo>
                  <a:pt x="3228019" y="1036037"/>
                </a:lnTo>
                <a:cubicBezTo>
                  <a:pt x="3030215" y="1007779"/>
                  <a:pt x="3210204" y="1046722"/>
                  <a:pt x="3099230" y="997400"/>
                </a:cubicBezTo>
                <a:cubicBezTo>
                  <a:pt x="3074419" y="986373"/>
                  <a:pt x="3021957" y="971642"/>
                  <a:pt x="3021957" y="971642"/>
                </a:cubicBezTo>
                <a:cubicBezTo>
                  <a:pt x="2979027" y="975935"/>
                  <a:pt x="2935207" y="974820"/>
                  <a:pt x="2893168" y="984521"/>
                </a:cubicBezTo>
                <a:cubicBezTo>
                  <a:pt x="2860948" y="991956"/>
                  <a:pt x="2840094" y="1032783"/>
                  <a:pt x="2815895" y="1048916"/>
                </a:cubicBezTo>
                <a:cubicBezTo>
                  <a:pt x="2804599" y="1056446"/>
                  <a:pt x="2790137" y="1057502"/>
                  <a:pt x="2777258" y="1061795"/>
                </a:cubicBezTo>
                <a:cubicBezTo>
                  <a:pt x="2764379" y="1074674"/>
                  <a:pt x="2753776" y="1090328"/>
                  <a:pt x="2738622" y="1100431"/>
                </a:cubicBezTo>
                <a:cubicBezTo>
                  <a:pt x="2727537" y="1107821"/>
                  <a:pt x="2655340" y="1124472"/>
                  <a:pt x="2648470" y="1126189"/>
                </a:cubicBezTo>
                <a:cubicBezTo>
                  <a:pt x="2569945" y="1120149"/>
                  <a:pt x="2509301" y="1129100"/>
                  <a:pt x="2442408" y="1100431"/>
                </a:cubicBezTo>
                <a:cubicBezTo>
                  <a:pt x="2424761" y="1092868"/>
                  <a:pt x="2407561" y="1084198"/>
                  <a:pt x="2390892" y="1074673"/>
                </a:cubicBezTo>
                <a:cubicBezTo>
                  <a:pt x="2359379" y="1056666"/>
                  <a:pt x="2350784" y="1040409"/>
                  <a:pt x="2313619" y="1036037"/>
                </a:cubicBezTo>
                <a:cubicBezTo>
                  <a:pt x="2253777" y="1028997"/>
                  <a:pt x="2193416" y="1027451"/>
                  <a:pt x="2133315" y="1023158"/>
                </a:cubicBezTo>
                <a:cubicBezTo>
                  <a:pt x="2107557" y="1018865"/>
                  <a:pt x="2082154" y="1010279"/>
                  <a:pt x="2056041" y="1010279"/>
                </a:cubicBezTo>
                <a:cubicBezTo>
                  <a:pt x="2031693" y="1010279"/>
                  <a:pt x="1939240" y="1047418"/>
                  <a:pt x="1927253" y="1048916"/>
                </a:cubicBezTo>
                <a:lnTo>
                  <a:pt x="1824222" y="1061795"/>
                </a:lnTo>
                <a:cubicBezTo>
                  <a:pt x="1785585" y="1057502"/>
                  <a:pt x="1745467" y="1060348"/>
                  <a:pt x="1708312" y="1048916"/>
                </a:cubicBezTo>
                <a:cubicBezTo>
                  <a:pt x="1687796" y="1042603"/>
                  <a:pt x="1675433" y="1020929"/>
                  <a:pt x="1656796" y="1010279"/>
                </a:cubicBezTo>
                <a:cubicBezTo>
                  <a:pt x="1645009" y="1003544"/>
                  <a:pt x="1631039" y="1001693"/>
                  <a:pt x="1618160" y="997400"/>
                </a:cubicBezTo>
                <a:cubicBezTo>
                  <a:pt x="1583816" y="1001693"/>
                  <a:pt x="1549269" y="1004589"/>
                  <a:pt x="1515129" y="1010279"/>
                </a:cubicBezTo>
                <a:cubicBezTo>
                  <a:pt x="1497669" y="1013189"/>
                  <a:pt x="1481136" y="1020655"/>
                  <a:pt x="1463613" y="1023158"/>
                </a:cubicBezTo>
                <a:cubicBezTo>
                  <a:pt x="1420903" y="1029259"/>
                  <a:pt x="1377754" y="1031744"/>
                  <a:pt x="1334824" y="1036037"/>
                </a:cubicBezTo>
                <a:cubicBezTo>
                  <a:pt x="1321945" y="1044623"/>
                  <a:pt x="1311511" y="1059606"/>
                  <a:pt x="1296188" y="1061795"/>
                </a:cubicBezTo>
                <a:cubicBezTo>
                  <a:pt x="1261943" y="1066687"/>
                  <a:pt x="1231166" y="1039912"/>
                  <a:pt x="1206036" y="1023158"/>
                </a:cubicBezTo>
                <a:cubicBezTo>
                  <a:pt x="1154410" y="1040367"/>
                  <a:pt x="1158124" y="1045824"/>
                  <a:pt x="1090126" y="1023158"/>
                </a:cubicBezTo>
                <a:cubicBezTo>
                  <a:pt x="1075442" y="1018263"/>
                  <a:pt x="1065634" y="1003687"/>
                  <a:pt x="1051489" y="997400"/>
                </a:cubicBezTo>
                <a:cubicBezTo>
                  <a:pt x="1026678" y="986373"/>
                  <a:pt x="974216" y="971642"/>
                  <a:pt x="974216" y="971642"/>
                </a:cubicBezTo>
                <a:cubicBezTo>
                  <a:pt x="841134" y="975935"/>
                  <a:pt x="707635" y="973150"/>
                  <a:pt x="574971" y="984521"/>
                </a:cubicBezTo>
                <a:cubicBezTo>
                  <a:pt x="555842" y="986161"/>
                  <a:pt x="541281" y="1003149"/>
                  <a:pt x="523455" y="1010279"/>
                </a:cubicBezTo>
                <a:cubicBezTo>
                  <a:pt x="498246" y="1020363"/>
                  <a:pt x="446182" y="1036037"/>
                  <a:pt x="446182" y="1036037"/>
                </a:cubicBezTo>
                <a:cubicBezTo>
                  <a:pt x="390374" y="1031744"/>
                  <a:pt x="334298" y="1030101"/>
                  <a:pt x="278757" y="1023158"/>
                </a:cubicBezTo>
                <a:cubicBezTo>
                  <a:pt x="265286" y="1021474"/>
                  <a:pt x="253538" y="1012343"/>
                  <a:pt x="240120" y="1010279"/>
                </a:cubicBezTo>
                <a:cubicBezTo>
                  <a:pt x="197478" y="1003719"/>
                  <a:pt x="154261" y="1001693"/>
                  <a:pt x="111332" y="997400"/>
                </a:cubicBezTo>
                <a:lnTo>
                  <a:pt x="59816" y="920127"/>
                </a:lnTo>
                <a:cubicBezTo>
                  <a:pt x="51230" y="907248"/>
                  <a:pt x="38953" y="896174"/>
                  <a:pt x="34058" y="881490"/>
                </a:cubicBezTo>
                <a:lnTo>
                  <a:pt x="21179" y="842854"/>
                </a:lnTo>
                <a:cubicBezTo>
                  <a:pt x="11233" y="653875"/>
                  <a:pt x="-21048" y="159084"/>
                  <a:pt x="21179" y="57242"/>
                </a:cubicBezTo>
                <a:cubicBezTo>
                  <a:pt x="79466" y="-83334"/>
                  <a:pt x="152114" y="78707"/>
                  <a:pt x="240120" y="8300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Approach to Improving Schools Could go Statewide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33341" y="2871989"/>
            <a:ext cx="3799959" cy="1107583"/>
          </a:xfrm>
          <a:custGeom>
            <a:avLst/>
            <a:gdLst>
              <a:gd name="connsiteX0" fmla="*/ 103031 w 3799959"/>
              <a:gd name="connsiteY0" fmla="*/ 25757 h 1107583"/>
              <a:gd name="connsiteX1" fmla="*/ 824248 w 3799959"/>
              <a:gd name="connsiteY1" fmla="*/ 0 h 1107583"/>
              <a:gd name="connsiteX2" fmla="*/ 862884 w 3799959"/>
              <a:gd name="connsiteY2" fmla="*/ 25757 h 1107583"/>
              <a:gd name="connsiteX3" fmla="*/ 901521 w 3799959"/>
              <a:gd name="connsiteY3" fmla="*/ 103031 h 1107583"/>
              <a:gd name="connsiteX4" fmla="*/ 940158 w 3799959"/>
              <a:gd name="connsiteY4" fmla="*/ 115910 h 1107583"/>
              <a:gd name="connsiteX5" fmla="*/ 1017431 w 3799959"/>
              <a:gd name="connsiteY5" fmla="*/ 154546 h 1107583"/>
              <a:gd name="connsiteX6" fmla="*/ 1236372 w 3799959"/>
              <a:gd name="connsiteY6" fmla="*/ 141667 h 1107583"/>
              <a:gd name="connsiteX7" fmla="*/ 1313645 w 3799959"/>
              <a:gd name="connsiteY7" fmla="*/ 115910 h 1107583"/>
              <a:gd name="connsiteX8" fmla="*/ 1429555 w 3799959"/>
              <a:gd name="connsiteY8" fmla="*/ 77273 h 1107583"/>
              <a:gd name="connsiteX9" fmla="*/ 1468191 w 3799959"/>
              <a:gd name="connsiteY9" fmla="*/ 64394 h 1107583"/>
              <a:gd name="connsiteX10" fmla="*/ 1532586 w 3799959"/>
              <a:gd name="connsiteY10" fmla="*/ 51515 h 1107583"/>
              <a:gd name="connsiteX11" fmla="*/ 1764405 w 3799959"/>
              <a:gd name="connsiteY11" fmla="*/ 64394 h 1107583"/>
              <a:gd name="connsiteX12" fmla="*/ 1828800 w 3799959"/>
              <a:gd name="connsiteY12" fmla="*/ 77273 h 1107583"/>
              <a:gd name="connsiteX13" fmla="*/ 2034862 w 3799959"/>
              <a:gd name="connsiteY13" fmla="*/ 103031 h 1107583"/>
              <a:gd name="connsiteX14" fmla="*/ 2073498 w 3799959"/>
              <a:gd name="connsiteY14" fmla="*/ 141667 h 1107583"/>
              <a:gd name="connsiteX15" fmla="*/ 2137893 w 3799959"/>
              <a:gd name="connsiteY15" fmla="*/ 218941 h 1107583"/>
              <a:gd name="connsiteX16" fmla="*/ 2176529 w 3799959"/>
              <a:gd name="connsiteY16" fmla="*/ 231819 h 1107583"/>
              <a:gd name="connsiteX17" fmla="*/ 2292439 w 3799959"/>
              <a:gd name="connsiteY17" fmla="*/ 193183 h 1107583"/>
              <a:gd name="connsiteX18" fmla="*/ 2331076 w 3799959"/>
              <a:gd name="connsiteY18" fmla="*/ 180304 h 1107583"/>
              <a:gd name="connsiteX19" fmla="*/ 2408349 w 3799959"/>
              <a:gd name="connsiteY19" fmla="*/ 141667 h 1107583"/>
              <a:gd name="connsiteX20" fmla="*/ 2524259 w 3799959"/>
              <a:gd name="connsiteY20" fmla="*/ 128788 h 1107583"/>
              <a:gd name="connsiteX21" fmla="*/ 2614411 w 3799959"/>
              <a:gd name="connsiteY21" fmla="*/ 103031 h 1107583"/>
              <a:gd name="connsiteX22" fmla="*/ 2678805 w 3799959"/>
              <a:gd name="connsiteY22" fmla="*/ 90152 h 1107583"/>
              <a:gd name="connsiteX23" fmla="*/ 3039414 w 3799959"/>
              <a:gd name="connsiteY23" fmla="*/ 77273 h 1107583"/>
              <a:gd name="connsiteX24" fmla="*/ 3129566 w 3799959"/>
              <a:gd name="connsiteY24" fmla="*/ 64394 h 1107583"/>
              <a:gd name="connsiteX25" fmla="*/ 3181082 w 3799959"/>
              <a:gd name="connsiteY25" fmla="*/ 51515 h 1107583"/>
              <a:gd name="connsiteX26" fmla="*/ 3696236 w 3799959"/>
              <a:gd name="connsiteY26" fmla="*/ 38636 h 1107583"/>
              <a:gd name="connsiteX27" fmla="*/ 3709115 w 3799959"/>
              <a:gd name="connsiteY27" fmla="*/ 1043188 h 1107583"/>
              <a:gd name="connsiteX28" fmla="*/ 3683358 w 3799959"/>
              <a:gd name="connsiteY28" fmla="*/ 1004552 h 1107583"/>
              <a:gd name="connsiteX29" fmla="*/ 3631842 w 3799959"/>
              <a:gd name="connsiteY29" fmla="*/ 991673 h 1107583"/>
              <a:gd name="connsiteX30" fmla="*/ 3296991 w 3799959"/>
              <a:gd name="connsiteY30" fmla="*/ 1004552 h 1107583"/>
              <a:gd name="connsiteX31" fmla="*/ 3258355 w 3799959"/>
              <a:gd name="connsiteY31" fmla="*/ 1030310 h 1107583"/>
              <a:gd name="connsiteX32" fmla="*/ 3219718 w 3799959"/>
              <a:gd name="connsiteY32" fmla="*/ 1043188 h 1107583"/>
              <a:gd name="connsiteX33" fmla="*/ 3181082 w 3799959"/>
              <a:gd name="connsiteY33" fmla="*/ 1068946 h 1107583"/>
              <a:gd name="connsiteX34" fmla="*/ 3103808 w 3799959"/>
              <a:gd name="connsiteY34" fmla="*/ 1043188 h 1107583"/>
              <a:gd name="connsiteX35" fmla="*/ 2897746 w 3799959"/>
              <a:gd name="connsiteY35" fmla="*/ 1056067 h 1107583"/>
              <a:gd name="connsiteX36" fmla="*/ 2871989 w 3799959"/>
              <a:gd name="connsiteY36" fmla="*/ 1094704 h 1107583"/>
              <a:gd name="connsiteX37" fmla="*/ 2833352 w 3799959"/>
              <a:gd name="connsiteY37" fmla="*/ 1107583 h 1107583"/>
              <a:gd name="connsiteX38" fmla="*/ 2756079 w 3799959"/>
              <a:gd name="connsiteY38" fmla="*/ 1081825 h 1107583"/>
              <a:gd name="connsiteX39" fmla="*/ 2717442 w 3799959"/>
              <a:gd name="connsiteY39" fmla="*/ 1056067 h 1107583"/>
              <a:gd name="connsiteX40" fmla="*/ 2408349 w 3799959"/>
              <a:gd name="connsiteY40" fmla="*/ 1043188 h 1107583"/>
              <a:gd name="connsiteX41" fmla="*/ 1712890 w 3799959"/>
              <a:gd name="connsiteY41" fmla="*/ 1043188 h 1107583"/>
              <a:gd name="connsiteX42" fmla="*/ 1674253 w 3799959"/>
              <a:gd name="connsiteY42" fmla="*/ 1056067 h 1107583"/>
              <a:gd name="connsiteX43" fmla="*/ 1609859 w 3799959"/>
              <a:gd name="connsiteY43" fmla="*/ 1068946 h 1107583"/>
              <a:gd name="connsiteX44" fmla="*/ 1493949 w 3799959"/>
              <a:gd name="connsiteY44" fmla="*/ 1056067 h 1107583"/>
              <a:gd name="connsiteX45" fmla="*/ 1455313 w 3799959"/>
              <a:gd name="connsiteY45" fmla="*/ 1043188 h 1107583"/>
              <a:gd name="connsiteX46" fmla="*/ 1262129 w 3799959"/>
              <a:gd name="connsiteY46" fmla="*/ 1056067 h 1107583"/>
              <a:gd name="connsiteX47" fmla="*/ 695459 w 3799959"/>
              <a:gd name="connsiteY47" fmla="*/ 1043188 h 1107583"/>
              <a:gd name="connsiteX48" fmla="*/ 618186 w 3799959"/>
              <a:gd name="connsiteY48" fmla="*/ 1017431 h 1107583"/>
              <a:gd name="connsiteX49" fmla="*/ 450760 w 3799959"/>
              <a:gd name="connsiteY49" fmla="*/ 991673 h 1107583"/>
              <a:gd name="connsiteX50" fmla="*/ 412124 w 3799959"/>
              <a:gd name="connsiteY50" fmla="*/ 978794 h 1107583"/>
              <a:gd name="connsiteX51" fmla="*/ 296214 w 3799959"/>
              <a:gd name="connsiteY51" fmla="*/ 1004552 h 1107583"/>
              <a:gd name="connsiteX52" fmla="*/ 64394 w 3799959"/>
              <a:gd name="connsiteY52" fmla="*/ 1017431 h 1107583"/>
              <a:gd name="connsiteX53" fmla="*/ 51515 w 3799959"/>
              <a:gd name="connsiteY53" fmla="*/ 862884 h 1107583"/>
              <a:gd name="connsiteX54" fmla="*/ 38636 w 3799959"/>
              <a:gd name="connsiteY54" fmla="*/ 746974 h 1107583"/>
              <a:gd name="connsiteX55" fmla="*/ 25758 w 3799959"/>
              <a:gd name="connsiteY55" fmla="*/ 515155 h 1107583"/>
              <a:gd name="connsiteX56" fmla="*/ 0 w 3799959"/>
              <a:gd name="connsiteY56" fmla="*/ 154546 h 1107583"/>
              <a:gd name="connsiteX57" fmla="*/ 103031 w 3799959"/>
              <a:gd name="connsiteY57" fmla="*/ 25757 h 11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99959" h="1107583">
                <a:moveTo>
                  <a:pt x="103031" y="25757"/>
                </a:moveTo>
                <a:cubicBezTo>
                  <a:pt x="240406" y="-1"/>
                  <a:pt x="583689" y="0"/>
                  <a:pt x="824248" y="0"/>
                </a:cubicBezTo>
                <a:cubicBezTo>
                  <a:pt x="839726" y="0"/>
                  <a:pt x="853215" y="13671"/>
                  <a:pt x="862884" y="25757"/>
                </a:cubicBezTo>
                <a:cubicBezTo>
                  <a:pt x="904362" y="77604"/>
                  <a:pt x="841206" y="54779"/>
                  <a:pt x="901521" y="103031"/>
                </a:cubicBezTo>
                <a:cubicBezTo>
                  <a:pt x="912122" y="111512"/>
                  <a:pt x="928016" y="109839"/>
                  <a:pt x="940158" y="115910"/>
                </a:cubicBezTo>
                <a:cubicBezTo>
                  <a:pt x="1040023" y="165842"/>
                  <a:pt x="920315" y="122174"/>
                  <a:pt x="1017431" y="154546"/>
                </a:cubicBezTo>
                <a:cubicBezTo>
                  <a:pt x="1090411" y="150253"/>
                  <a:pt x="1163880" y="151122"/>
                  <a:pt x="1236372" y="141667"/>
                </a:cubicBezTo>
                <a:cubicBezTo>
                  <a:pt x="1263295" y="138155"/>
                  <a:pt x="1287887" y="124496"/>
                  <a:pt x="1313645" y="115910"/>
                </a:cubicBezTo>
                <a:lnTo>
                  <a:pt x="1429555" y="77273"/>
                </a:lnTo>
                <a:cubicBezTo>
                  <a:pt x="1442434" y="72980"/>
                  <a:pt x="1454879" y="67056"/>
                  <a:pt x="1468191" y="64394"/>
                </a:cubicBezTo>
                <a:lnTo>
                  <a:pt x="1532586" y="51515"/>
                </a:lnTo>
                <a:cubicBezTo>
                  <a:pt x="1609859" y="55808"/>
                  <a:pt x="1687304" y="57689"/>
                  <a:pt x="1764405" y="64394"/>
                </a:cubicBezTo>
                <a:cubicBezTo>
                  <a:pt x="1786213" y="66290"/>
                  <a:pt x="1807130" y="74177"/>
                  <a:pt x="1828800" y="77273"/>
                </a:cubicBezTo>
                <a:cubicBezTo>
                  <a:pt x="1897326" y="87063"/>
                  <a:pt x="1966175" y="94445"/>
                  <a:pt x="2034862" y="103031"/>
                </a:cubicBezTo>
                <a:cubicBezTo>
                  <a:pt x="2047741" y="115910"/>
                  <a:pt x="2061838" y="127675"/>
                  <a:pt x="2073498" y="141667"/>
                </a:cubicBezTo>
                <a:cubicBezTo>
                  <a:pt x="2103195" y="177304"/>
                  <a:pt x="2095564" y="190722"/>
                  <a:pt x="2137893" y="218941"/>
                </a:cubicBezTo>
                <a:cubicBezTo>
                  <a:pt x="2149188" y="226471"/>
                  <a:pt x="2163650" y="227526"/>
                  <a:pt x="2176529" y="231819"/>
                </a:cubicBezTo>
                <a:lnTo>
                  <a:pt x="2292439" y="193183"/>
                </a:lnTo>
                <a:cubicBezTo>
                  <a:pt x="2305318" y="188890"/>
                  <a:pt x="2319780" y="187834"/>
                  <a:pt x="2331076" y="180304"/>
                </a:cubicBezTo>
                <a:cubicBezTo>
                  <a:pt x="2360742" y="160527"/>
                  <a:pt x="2372803" y="147591"/>
                  <a:pt x="2408349" y="141667"/>
                </a:cubicBezTo>
                <a:cubicBezTo>
                  <a:pt x="2446694" y="135276"/>
                  <a:pt x="2485622" y="133081"/>
                  <a:pt x="2524259" y="128788"/>
                </a:cubicBezTo>
                <a:cubicBezTo>
                  <a:pt x="2567281" y="114448"/>
                  <a:pt x="2565902" y="113811"/>
                  <a:pt x="2614411" y="103031"/>
                </a:cubicBezTo>
                <a:cubicBezTo>
                  <a:pt x="2635779" y="98282"/>
                  <a:pt x="2656955" y="91476"/>
                  <a:pt x="2678805" y="90152"/>
                </a:cubicBezTo>
                <a:cubicBezTo>
                  <a:pt x="2798864" y="82876"/>
                  <a:pt x="2919211" y="81566"/>
                  <a:pt x="3039414" y="77273"/>
                </a:cubicBezTo>
                <a:cubicBezTo>
                  <a:pt x="3069465" y="72980"/>
                  <a:pt x="3099700" y="69824"/>
                  <a:pt x="3129566" y="64394"/>
                </a:cubicBezTo>
                <a:cubicBezTo>
                  <a:pt x="3146981" y="61228"/>
                  <a:pt x="3163400" y="52319"/>
                  <a:pt x="3181082" y="51515"/>
                </a:cubicBezTo>
                <a:cubicBezTo>
                  <a:pt x="3352676" y="43715"/>
                  <a:pt x="3524518" y="42929"/>
                  <a:pt x="3696236" y="38636"/>
                </a:cubicBezTo>
                <a:cubicBezTo>
                  <a:pt x="3899350" y="343306"/>
                  <a:pt x="3748370" y="101050"/>
                  <a:pt x="3709115" y="1043188"/>
                </a:cubicBezTo>
                <a:cubicBezTo>
                  <a:pt x="3708471" y="1058653"/>
                  <a:pt x="3696237" y="1013138"/>
                  <a:pt x="3683358" y="1004552"/>
                </a:cubicBezTo>
                <a:cubicBezTo>
                  <a:pt x="3668630" y="994734"/>
                  <a:pt x="3649014" y="995966"/>
                  <a:pt x="3631842" y="991673"/>
                </a:cubicBezTo>
                <a:cubicBezTo>
                  <a:pt x="3520225" y="995966"/>
                  <a:pt x="3408098" y="993058"/>
                  <a:pt x="3296991" y="1004552"/>
                </a:cubicBezTo>
                <a:cubicBezTo>
                  <a:pt x="3281595" y="1006145"/>
                  <a:pt x="3272199" y="1023388"/>
                  <a:pt x="3258355" y="1030310"/>
                </a:cubicBezTo>
                <a:cubicBezTo>
                  <a:pt x="3246213" y="1036381"/>
                  <a:pt x="3232597" y="1038895"/>
                  <a:pt x="3219718" y="1043188"/>
                </a:cubicBezTo>
                <a:cubicBezTo>
                  <a:pt x="3206839" y="1051774"/>
                  <a:pt x="3196560" y="1068946"/>
                  <a:pt x="3181082" y="1068946"/>
                </a:cubicBezTo>
                <a:cubicBezTo>
                  <a:pt x="3153931" y="1068946"/>
                  <a:pt x="3103808" y="1043188"/>
                  <a:pt x="3103808" y="1043188"/>
                </a:cubicBezTo>
                <a:cubicBezTo>
                  <a:pt x="3035121" y="1047481"/>
                  <a:pt x="2964928" y="1041137"/>
                  <a:pt x="2897746" y="1056067"/>
                </a:cubicBezTo>
                <a:cubicBezTo>
                  <a:pt x="2882636" y="1059425"/>
                  <a:pt x="2884076" y="1085035"/>
                  <a:pt x="2871989" y="1094704"/>
                </a:cubicBezTo>
                <a:cubicBezTo>
                  <a:pt x="2861388" y="1103185"/>
                  <a:pt x="2846231" y="1103290"/>
                  <a:pt x="2833352" y="1107583"/>
                </a:cubicBezTo>
                <a:cubicBezTo>
                  <a:pt x="2807594" y="1098997"/>
                  <a:pt x="2778670" y="1096886"/>
                  <a:pt x="2756079" y="1081825"/>
                </a:cubicBezTo>
                <a:cubicBezTo>
                  <a:pt x="2743200" y="1073239"/>
                  <a:pt x="2732826" y="1057776"/>
                  <a:pt x="2717442" y="1056067"/>
                </a:cubicBezTo>
                <a:cubicBezTo>
                  <a:pt x="2614952" y="1044679"/>
                  <a:pt x="2511380" y="1047481"/>
                  <a:pt x="2408349" y="1043188"/>
                </a:cubicBezTo>
                <a:cubicBezTo>
                  <a:pt x="2163922" y="961717"/>
                  <a:pt x="2351736" y="1019528"/>
                  <a:pt x="1712890" y="1043188"/>
                </a:cubicBezTo>
                <a:cubicBezTo>
                  <a:pt x="1699324" y="1043690"/>
                  <a:pt x="1687423" y="1052774"/>
                  <a:pt x="1674253" y="1056067"/>
                </a:cubicBezTo>
                <a:cubicBezTo>
                  <a:pt x="1653017" y="1061376"/>
                  <a:pt x="1631324" y="1064653"/>
                  <a:pt x="1609859" y="1068946"/>
                </a:cubicBezTo>
                <a:cubicBezTo>
                  <a:pt x="1571222" y="1064653"/>
                  <a:pt x="1532294" y="1062458"/>
                  <a:pt x="1493949" y="1056067"/>
                </a:cubicBezTo>
                <a:cubicBezTo>
                  <a:pt x="1480558" y="1053835"/>
                  <a:pt x="1468888" y="1043188"/>
                  <a:pt x="1455313" y="1043188"/>
                </a:cubicBezTo>
                <a:cubicBezTo>
                  <a:pt x="1390775" y="1043188"/>
                  <a:pt x="1326524" y="1051774"/>
                  <a:pt x="1262129" y="1056067"/>
                </a:cubicBezTo>
                <a:cubicBezTo>
                  <a:pt x="1073239" y="1051774"/>
                  <a:pt x="884059" y="1054504"/>
                  <a:pt x="695459" y="1043188"/>
                </a:cubicBezTo>
                <a:cubicBezTo>
                  <a:pt x="668357" y="1041562"/>
                  <a:pt x="644526" y="1024016"/>
                  <a:pt x="618186" y="1017431"/>
                </a:cubicBezTo>
                <a:cubicBezTo>
                  <a:pt x="528956" y="995124"/>
                  <a:pt x="584262" y="1006507"/>
                  <a:pt x="450760" y="991673"/>
                </a:cubicBezTo>
                <a:cubicBezTo>
                  <a:pt x="437881" y="987380"/>
                  <a:pt x="425699" y="978794"/>
                  <a:pt x="412124" y="978794"/>
                </a:cubicBezTo>
                <a:cubicBezTo>
                  <a:pt x="175201" y="978794"/>
                  <a:pt x="435661" y="991271"/>
                  <a:pt x="296214" y="1004552"/>
                </a:cubicBezTo>
                <a:cubicBezTo>
                  <a:pt x="219170" y="1011890"/>
                  <a:pt x="141667" y="1013138"/>
                  <a:pt x="64394" y="1017431"/>
                </a:cubicBezTo>
                <a:cubicBezTo>
                  <a:pt x="60101" y="965915"/>
                  <a:pt x="56416" y="914345"/>
                  <a:pt x="51515" y="862884"/>
                </a:cubicBezTo>
                <a:cubicBezTo>
                  <a:pt x="47829" y="824185"/>
                  <a:pt x="41508" y="785742"/>
                  <a:pt x="38636" y="746974"/>
                </a:cubicBezTo>
                <a:cubicBezTo>
                  <a:pt x="32919" y="669793"/>
                  <a:pt x="29354" y="592464"/>
                  <a:pt x="25758" y="515155"/>
                </a:cubicBezTo>
                <a:cubicBezTo>
                  <a:pt x="9798" y="172003"/>
                  <a:pt x="47166" y="296043"/>
                  <a:pt x="0" y="154546"/>
                </a:cubicBezTo>
                <a:cubicBezTo>
                  <a:pt x="15731" y="-34225"/>
                  <a:pt x="-34344" y="51515"/>
                  <a:pt x="103031" y="25757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IPS Superintendent Listening, Learning in Schools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7155" y="3168203"/>
            <a:ext cx="3846195" cy="1326525"/>
          </a:xfrm>
          <a:custGeom>
            <a:avLst/>
            <a:gdLst>
              <a:gd name="connsiteX0" fmla="*/ 51515 w 3846195"/>
              <a:gd name="connsiteY0" fmla="*/ 128789 h 1326525"/>
              <a:gd name="connsiteX1" fmla="*/ 231820 w 3846195"/>
              <a:gd name="connsiteY1" fmla="*/ 180304 h 1326525"/>
              <a:gd name="connsiteX2" fmla="*/ 270456 w 3846195"/>
              <a:gd name="connsiteY2" fmla="*/ 193183 h 1326525"/>
              <a:gd name="connsiteX3" fmla="*/ 399245 w 3846195"/>
              <a:gd name="connsiteY3" fmla="*/ 180304 h 1326525"/>
              <a:gd name="connsiteX4" fmla="*/ 515155 w 3846195"/>
              <a:gd name="connsiteY4" fmla="*/ 128789 h 1326525"/>
              <a:gd name="connsiteX5" fmla="*/ 592428 w 3846195"/>
              <a:gd name="connsiteY5" fmla="*/ 103031 h 1326525"/>
              <a:gd name="connsiteX6" fmla="*/ 643944 w 3846195"/>
              <a:gd name="connsiteY6" fmla="*/ 90152 h 1326525"/>
              <a:gd name="connsiteX7" fmla="*/ 708338 w 3846195"/>
              <a:gd name="connsiteY7" fmla="*/ 77273 h 1326525"/>
              <a:gd name="connsiteX8" fmla="*/ 746975 w 3846195"/>
              <a:gd name="connsiteY8" fmla="*/ 64394 h 1326525"/>
              <a:gd name="connsiteX9" fmla="*/ 811369 w 3846195"/>
              <a:gd name="connsiteY9" fmla="*/ 51515 h 1326525"/>
              <a:gd name="connsiteX10" fmla="*/ 850006 w 3846195"/>
              <a:gd name="connsiteY10" fmla="*/ 38636 h 1326525"/>
              <a:gd name="connsiteX11" fmla="*/ 927279 w 3846195"/>
              <a:gd name="connsiteY11" fmla="*/ 25758 h 1326525"/>
              <a:gd name="connsiteX12" fmla="*/ 1017431 w 3846195"/>
              <a:gd name="connsiteY12" fmla="*/ 0 h 1326525"/>
              <a:gd name="connsiteX13" fmla="*/ 1584101 w 3846195"/>
              <a:gd name="connsiteY13" fmla="*/ 12879 h 1326525"/>
              <a:gd name="connsiteX14" fmla="*/ 1661375 w 3846195"/>
              <a:gd name="connsiteY14" fmla="*/ 25758 h 1326525"/>
              <a:gd name="connsiteX15" fmla="*/ 1764406 w 3846195"/>
              <a:gd name="connsiteY15" fmla="*/ 51515 h 1326525"/>
              <a:gd name="connsiteX16" fmla="*/ 1803042 w 3846195"/>
              <a:gd name="connsiteY16" fmla="*/ 64394 h 1326525"/>
              <a:gd name="connsiteX17" fmla="*/ 1841679 w 3846195"/>
              <a:gd name="connsiteY17" fmla="*/ 90152 h 1326525"/>
              <a:gd name="connsiteX18" fmla="*/ 1957589 w 3846195"/>
              <a:gd name="connsiteY18" fmla="*/ 115910 h 1326525"/>
              <a:gd name="connsiteX19" fmla="*/ 2009104 w 3846195"/>
              <a:gd name="connsiteY19" fmla="*/ 128789 h 1326525"/>
              <a:gd name="connsiteX20" fmla="*/ 2073499 w 3846195"/>
              <a:gd name="connsiteY20" fmla="*/ 141667 h 1326525"/>
              <a:gd name="connsiteX21" fmla="*/ 2125014 w 3846195"/>
              <a:gd name="connsiteY21" fmla="*/ 154546 h 1326525"/>
              <a:gd name="connsiteX22" fmla="*/ 2382591 w 3846195"/>
              <a:gd name="connsiteY22" fmla="*/ 167425 h 1326525"/>
              <a:gd name="connsiteX23" fmla="*/ 2653048 w 3846195"/>
              <a:gd name="connsiteY23" fmla="*/ 154546 h 1326525"/>
              <a:gd name="connsiteX24" fmla="*/ 2717442 w 3846195"/>
              <a:gd name="connsiteY24" fmla="*/ 141667 h 1326525"/>
              <a:gd name="connsiteX25" fmla="*/ 2897746 w 3846195"/>
              <a:gd name="connsiteY25" fmla="*/ 115910 h 1326525"/>
              <a:gd name="connsiteX26" fmla="*/ 3837904 w 3846195"/>
              <a:gd name="connsiteY26" fmla="*/ 167425 h 1326525"/>
              <a:gd name="connsiteX27" fmla="*/ 3812146 w 3846195"/>
              <a:gd name="connsiteY27" fmla="*/ 1275008 h 1326525"/>
              <a:gd name="connsiteX28" fmla="*/ 3206839 w 3846195"/>
              <a:gd name="connsiteY28" fmla="*/ 1249251 h 1326525"/>
              <a:gd name="connsiteX29" fmla="*/ 3142445 w 3846195"/>
              <a:gd name="connsiteY29" fmla="*/ 1236372 h 1326525"/>
              <a:gd name="connsiteX30" fmla="*/ 2871989 w 3846195"/>
              <a:gd name="connsiteY30" fmla="*/ 1249251 h 1326525"/>
              <a:gd name="connsiteX31" fmla="*/ 2768958 w 3846195"/>
              <a:gd name="connsiteY31" fmla="*/ 1275008 h 1326525"/>
              <a:gd name="connsiteX32" fmla="*/ 2717442 w 3846195"/>
              <a:gd name="connsiteY32" fmla="*/ 1287887 h 1326525"/>
              <a:gd name="connsiteX33" fmla="*/ 2678806 w 3846195"/>
              <a:gd name="connsiteY33" fmla="*/ 1300766 h 1326525"/>
              <a:gd name="connsiteX34" fmla="*/ 2601532 w 3846195"/>
              <a:gd name="connsiteY34" fmla="*/ 1313645 h 1326525"/>
              <a:gd name="connsiteX35" fmla="*/ 2511380 w 3846195"/>
              <a:gd name="connsiteY35" fmla="*/ 1313645 h 1326525"/>
              <a:gd name="connsiteX36" fmla="*/ 2408349 w 3846195"/>
              <a:gd name="connsiteY36" fmla="*/ 1300766 h 1326525"/>
              <a:gd name="connsiteX37" fmla="*/ 2318197 w 3846195"/>
              <a:gd name="connsiteY37" fmla="*/ 1287887 h 1326525"/>
              <a:gd name="connsiteX38" fmla="*/ 2086377 w 3846195"/>
              <a:gd name="connsiteY38" fmla="*/ 1275008 h 1326525"/>
              <a:gd name="connsiteX39" fmla="*/ 2009104 w 3846195"/>
              <a:gd name="connsiteY39" fmla="*/ 1249251 h 1326525"/>
              <a:gd name="connsiteX40" fmla="*/ 1970468 w 3846195"/>
              <a:gd name="connsiteY40" fmla="*/ 1236372 h 1326525"/>
              <a:gd name="connsiteX41" fmla="*/ 1918952 w 3846195"/>
              <a:gd name="connsiteY41" fmla="*/ 1210614 h 1326525"/>
              <a:gd name="connsiteX42" fmla="*/ 1867437 w 3846195"/>
              <a:gd name="connsiteY42" fmla="*/ 1197735 h 1326525"/>
              <a:gd name="connsiteX43" fmla="*/ 1828800 w 3846195"/>
              <a:gd name="connsiteY43" fmla="*/ 1184856 h 1326525"/>
              <a:gd name="connsiteX44" fmla="*/ 1596980 w 3846195"/>
              <a:gd name="connsiteY44" fmla="*/ 1197735 h 1326525"/>
              <a:gd name="connsiteX45" fmla="*/ 1493949 w 3846195"/>
              <a:gd name="connsiteY45" fmla="*/ 1210614 h 1326525"/>
              <a:gd name="connsiteX46" fmla="*/ 875763 w 3846195"/>
              <a:gd name="connsiteY46" fmla="*/ 1184856 h 1326525"/>
              <a:gd name="connsiteX47" fmla="*/ 759853 w 3846195"/>
              <a:gd name="connsiteY47" fmla="*/ 1171977 h 1326525"/>
              <a:gd name="connsiteX48" fmla="*/ 669701 w 3846195"/>
              <a:gd name="connsiteY48" fmla="*/ 1146220 h 1326525"/>
              <a:gd name="connsiteX49" fmla="*/ 373487 w 3846195"/>
              <a:gd name="connsiteY49" fmla="*/ 1159098 h 1326525"/>
              <a:gd name="connsiteX50" fmla="*/ 141668 w 3846195"/>
              <a:gd name="connsiteY50" fmla="*/ 1171977 h 1326525"/>
              <a:gd name="connsiteX51" fmla="*/ 0 w 3846195"/>
              <a:gd name="connsiteY51" fmla="*/ 1159098 h 1326525"/>
              <a:gd name="connsiteX52" fmla="*/ 12879 w 3846195"/>
              <a:gd name="connsiteY52" fmla="*/ 965915 h 1326525"/>
              <a:gd name="connsiteX53" fmla="*/ 25758 w 3846195"/>
              <a:gd name="connsiteY53" fmla="*/ 927279 h 1326525"/>
              <a:gd name="connsiteX54" fmla="*/ 51515 w 3846195"/>
              <a:gd name="connsiteY54" fmla="*/ 785611 h 1326525"/>
              <a:gd name="connsiteX55" fmla="*/ 64394 w 3846195"/>
              <a:gd name="connsiteY55" fmla="*/ 566670 h 1326525"/>
              <a:gd name="connsiteX56" fmla="*/ 51515 w 3846195"/>
              <a:gd name="connsiteY56" fmla="*/ 128789 h 13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846195" h="1326525">
                <a:moveTo>
                  <a:pt x="51515" y="128789"/>
                </a:moveTo>
                <a:cubicBezTo>
                  <a:pt x="155845" y="149653"/>
                  <a:pt x="95145" y="134745"/>
                  <a:pt x="231820" y="180304"/>
                </a:cubicBezTo>
                <a:lnTo>
                  <a:pt x="270456" y="193183"/>
                </a:lnTo>
                <a:cubicBezTo>
                  <a:pt x="313386" y="188890"/>
                  <a:pt x="356840" y="188255"/>
                  <a:pt x="399245" y="180304"/>
                </a:cubicBezTo>
                <a:cubicBezTo>
                  <a:pt x="531889" y="155433"/>
                  <a:pt x="430731" y="166310"/>
                  <a:pt x="515155" y="128789"/>
                </a:cubicBezTo>
                <a:cubicBezTo>
                  <a:pt x="539966" y="117762"/>
                  <a:pt x="566088" y="109616"/>
                  <a:pt x="592428" y="103031"/>
                </a:cubicBezTo>
                <a:cubicBezTo>
                  <a:pt x="609600" y="98738"/>
                  <a:pt x="626665" y="93992"/>
                  <a:pt x="643944" y="90152"/>
                </a:cubicBezTo>
                <a:cubicBezTo>
                  <a:pt x="665312" y="85403"/>
                  <a:pt x="687102" y="82582"/>
                  <a:pt x="708338" y="77273"/>
                </a:cubicBezTo>
                <a:cubicBezTo>
                  <a:pt x="721508" y="73980"/>
                  <a:pt x="733805" y="67687"/>
                  <a:pt x="746975" y="64394"/>
                </a:cubicBezTo>
                <a:cubicBezTo>
                  <a:pt x="768211" y="59085"/>
                  <a:pt x="790133" y="56824"/>
                  <a:pt x="811369" y="51515"/>
                </a:cubicBezTo>
                <a:cubicBezTo>
                  <a:pt x="824539" y="48222"/>
                  <a:pt x="836754" y="41581"/>
                  <a:pt x="850006" y="38636"/>
                </a:cubicBezTo>
                <a:cubicBezTo>
                  <a:pt x="875497" y="32971"/>
                  <a:pt x="901673" y="30879"/>
                  <a:pt x="927279" y="25758"/>
                </a:cubicBezTo>
                <a:cubicBezTo>
                  <a:pt x="967704" y="17673"/>
                  <a:pt x="980610" y="12274"/>
                  <a:pt x="1017431" y="0"/>
                </a:cubicBezTo>
                <a:lnTo>
                  <a:pt x="1584101" y="12879"/>
                </a:lnTo>
                <a:cubicBezTo>
                  <a:pt x="1610193" y="13923"/>
                  <a:pt x="1635841" y="20287"/>
                  <a:pt x="1661375" y="25758"/>
                </a:cubicBezTo>
                <a:cubicBezTo>
                  <a:pt x="1695990" y="33175"/>
                  <a:pt x="1730822" y="40320"/>
                  <a:pt x="1764406" y="51515"/>
                </a:cubicBezTo>
                <a:cubicBezTo>
                  <a:pt x="1777285" y="55808"/>
                  <a:pt x="1790900" y="58323"/>
                  <a:pt x="1803042" y="64394"/>
                </a:cubicBezTo>
                <a:cubicBezTo>
                  <a:pt x="1816886" y="71316"/>
                  <a:pt x="1827452" y="84055"/>
                  <a:pt x="1841679" y="90152"/>
                </a:cubicBezTo>
                <a:cubicBezTo>
                  <a:pt x="1858593" y="97401"/>
                  <a:pt x="1944893" y="113089"/>
                  <a:pt x="1957589" y="115910"/>
                </a:cubicBezTo>
                <a:cubicBezTo>
                  <a:pt x="1974868" y="119750"/>
                  <a:pt x="1991825" y="124949"/>
                  <a:pt x="2009104" y="128789"/>
                </a:cubicBezTo>
                <a:cubicBezTo>
                  <a:pt x="2030473" y="133537"/>
                  <a:pt x="2052130" y="136919"/>
                  <a:pt x="2073499" y="141667"/>
                </a:cubicBezTo>
                <a:cubicBezTo>
                  <a:pt x="2090778" y="145507"/>
                  <a:pt x="2107375" y="153076"/>
                  <a:pt x="2125014" y="154546"/>
                </a:cubicBezTo>
                <a:cubicBezTo>
                  <a:pt x="2210683" y="161685"/>
                  <a:pt x="2296732" y="163132"/>
                  <a:pt x="2382591" y="167425"/>
                </a:cubicBezTo>
                <a:cubicBezTo>
                  <a:pt x="2472743" y="163132"/>
                  <a:pt x="2563059" y="161468"/>
                  <a:pt x="2653048" y="154546"/>
                </a:cubicBezTo>
                <a:cubicBezTo>
                  <a:pt x="2674873" y="152867"/>
                  <a:pt x="2695772" y="144763"/>
                  <a:pt x="2717442" y="141667"/>
                </a:cubicBezTo>
                <a:cubicBezTo>
                  <a:pt x="2931588" y="111076"/>
                  <a:pt x="2752167" y="145026"/>
                  <a:pt x="2897746" y="115910"/>
                </a:cubicBezTo>
                <a:cubicBezTo>
                  <a:pt x="2911012" y="116269"/>
                  <a:pt x="3819348" y="131903"/>
                  <a:pt x="3837904" y="167425"/>
                </a:cubicBezTo>
                <a:cubicBezTo>
                  <a:pt x="3863117" y="215690"/>
                  <a:pt x="3823888" y="1016685"/>
                  <a:pt x="3812146" y="1275008"/>
                </a:cubicBezTo>
                <a:cubicBezTo>
                  <a:pt x="3591689" y="1201520"/>
                  <a:pt x="3822963" y="1274398"/>
                  <a:pt x="3206839" y="1249251"/>
                </a:cubicBezTo>
                <a:cubicBezTo>
                  <a:pt x="3184967" y="1248358"/>
                  <a:pt x="3163910" y="1240665"/>
                  <a:pt x="3142445" y="1236372"/>
                </a:cubicBezTo>
                <a:cubicBezTo>
                  <a:pt x="3052293" y="1240665"/>
                  <a:pt x="2961764" y="1239964"/>
                  <a:pt x="2871989" y="1249251"/>
                </a:cubicBezTo>
                <a:cubicBezTo>
                  <a:pt x="2836776" y="1252894"/>
                  <a:pt x="2803302" y="1266422"/>
                  <a:pt x="2768958" y="1275008"/>
                </a:cubicBezTo>
                <a:cubicBezTo>
                  <a:pt x="2751786" y="1279301"/>
                  <a:pt x="2734234" y="1282289"/>
                  <a:pt x="2717442" y="1287887"/>
                </a:cubicBezTo>
                <a:cubicBezTo>
                  <a:pt x="2704563" y="1292180"/>
                  <a:pt x="2692058" y="1297821"/>
                  <a:pt x="2678806" y="1300766"/>
                </a:cubicBezTo>
                <a:cubicBezTo>
                  <a:pt x="2653315" y="1306431"/>
                  <a:pt x="2627290" y="1309352"/>
                  <a:pt x="2601532" y="1313645"/>
                </a:cubicBezTo>
                <a:cubicBezTo>
                  <a:pt x="2537836" y="1334878"/>
                  <a:pt x="2586847" y="1326223"/>
                  <a:pt x="2511380" y="1313645"/>
                </a:cubicBezTo>
                <a:cubicBezTo>
                  <a:pt x="2477240" y="1307955"/>
                  <a:pt x="2442656" y="1305340"/>
                  <a:pt x="2408349" y="1300766"/>
                </a:cubicBezTo>
                <a:cubicBezTo>
                  <a:pt x="2378260" y="1296754"/>
                  <a:pt x="2348456" y="1290308"/>
                  <a:pt x="2318197" y="1287887"/>
                </a:cubicBezTo>
                <a:cubicBezTo>
                  <a:pt x="2241051" y="1281715"/>
                  <a:pt x="2163650" y="1279301"/>
                  <a:pt x="2086377" y="1275008"/>
                </a:cubicBezTo>
                <a:lnTo>
                  <a:pt x="2009104" y="1249251"/>
                </a:lnTo>
                <a:cubicBezTo>
                  <a:pt x="1996225" y="1244958"/>
                  <a:pt x="1982610" y="1242443"/>
                  <a:pt x="1970468" y="1236372"/>
                </a:cubicBezTo>
                <a:cubicBezTo>
                  <a:pt x="1953296" y="1227786"/>
                  <a:pt x="1936928" y="1217355"/>
                  <a:pt x="1918952" y="1210614"/>
                </a:cubicBezTo>
                <a:cubicBezTo>
                  <a:pt x="1902379" y="1204399"/>
                  <a:pt x="1884456" y="1202598"/>
                  <a:pt x="1867437" y="1197735"/>
                </a:cubicBezTo>
                <a:cubicBezTo>
                  <a:pt x="1854384" y="1194005"/>
                  <a:pt x="1841679" y="1189149"/>
                  <a:pt x="1828800" y="1184856"/>
                </a:cubicBezTo>
                <a:cubicBezTo>
                  <a:pt x="1751527" y="1189149"/>
                  <a:pt x="1674145" y="1191799"/>
                  <a:pt x="1596980" y="1197735"/>
                </a:cubicBezTo>
                <a:cubicBezTo>
                  <a:pt x="1562471" y="1200390"/>
                  <a:pt x="1528560" y="1210614"/>
                  <a:pt x="1493949" y="1210614"/>
                </a:cubicBezTo>
                <a:cubicBezTo>
                  <a:pt x="1396634" y="1210614"/>
                  <a:pt x="997042" y="1190631"/>
                  <a:pt x="875763" y="1184856"/>
                </a:cubicBezTo>
                <a:cubicBezTo>
                  <a:pt x="837126" y="1180563"/>
                  <a:pt x="798275" y="1177888"/>
                  <a:pt x="759853" y="1171977"/>
                </a:cubicBezTo>
                <a:cubicBezTo>
                  <a:pt x="729827" y="1167358"/>
                  <a:pt x="698547" y="1155835"/>
                  <a:pt x="669701" y="1146220"/>
                </a:cubicBezTo>
                <a:lnTo>
                  <a:pt x="373487" y="1159098"/>
                </a:lnTo>
                <a:cubicBezTo>
                  <a:pt x="296187" y="1162869"/>
                  <a:pt x="219060" y="1171977"/>
                  <a:pt x="141668" y="1171977"/>
                </a:cubicBezTo>
                <a:cubicBezTo>
                  <a:pt x="94251" y="1171977"/>
                  <a:pt x="47223" y="1163391"/>
                  <a:pt x="0" y="1159098"/>
                </a:cubicBezTo>
                <a:cubicBezTo>
                  <a:pt x="4293" y="1094704"/>
                  <a:pt x="5752" y="1030058"/>
                  <a:pt x="12879" y="965915"/>
                </a:cubicBezTo>
                <a:cubicBezTo>
                  <a:pt x="14378" y="952423"/>
                  <a:pt x="23096" y="940591"/>
                  <a:pt x="25758" y="927279"/>
                </a:cubicBezTo>
                <a:cubicBezTo>
                  <a:pt x="71917" y="696489"/>
                  <a:pt x="13329" y="938365"/>
                  <a:pt x="51515" y="785611"/>
                </a:cubicBezTo>
                <a:cubicBezTo>
                  <a:pt x="55808" y="712631"/>
                  <a:pt x="64394" y="639776"/>
                  <a:pt x="64394" y="566670"/>
                </a:cubicBezTo>
                <a:cubicBezTo>
                  <a:pt x="64394" y="429228"/>
                  <a:pt x="51515" y="154546"/>
                  <a:pt x="51515" y="12878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Dynamic Emerges in Indianapolis Public Schools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25499" y="4360683"/>
            <a:ext cx="3615642" cy="1080380"/>
          </a:xfrm>
          <a:custGeom>
            <a:avLst/>
            <a:gdLst>
              <a:gd name="connsiteX0" fmla="*/ 22436 w 3615642"/>
              <a:gd name="connsiteY0" fmla="*/ 115909 h 1080380"/>
              <a:gd name="connsiteX1" fmla="*/ 86831 w 3615642"/>
              <a:gd name="connsiteY1" fmla="*/ 103031 h 1080380"/>
              <a:gd name="connsiteX2" fmla="*/ 164104 w 3615642"/>
              <a:gd name="connsiteY2" fmla="*/ 77273 h 1080380"/>
              <a:gd name="connsiteX3" fmla="*/ 473197 w 3615642"/>
              <a:gd name="connsiteY3" fmla="*/ 90152 h 1080380"/>
              <a:gd name="connsiteX4" fmla="*/ 601986 w 3615642"/>
              <a:gd name="connsiteY4" fmla="*/ 115909 h 1080380"/>
              <a:gd name="connsiteX5" fmla="*/ 756532 w 3615642"/>
              <a:gd name="connsiteY5" fmla="*/ 128788 h 1080380"/>
              <a:gd name="connsiteX6" fmla="*/ 1464870 w 3615642"/>
              <a:gd name="connsiteY6" fmla="*/ 115909 h 1080380"/>
              <a:gd name="connsiteX7" fmla="*/ 1619417 w 3615642"/>
              <a:gd name="connsiteY7" fmla="*/ 77273 h 1080380"/>
              <a:gd name="connsiteX8" fmla="*/ 1658053 w 3615642"/>
              <a:gd name="connsiteY8" fmla="*/ 64394 h 1080380"/>
              <a:gd name="connsiteX9" fmla="*/ 1696690 w 3615642"/>
              <a:gd name="connsiteY9" fmla="*/ 51515 h 1080380"/>
              <a:gd name="connsiteX10" fmla="*/ 1773963 w 3615642"/>
              <a:gd name="connsiteY10" fmla="*/ 0 h 1080380"/>
              <a:gd name="connsiteX11" fmla="*/ 1941389 w 3615642"/>
              <a:gd name="connsiteY11" fmla="*/ 25757 h 1080380"/>
              <a:gd name="connsiteX12" fmla="*/ 1980025 w 3615642"/>
              <a:gd name="connsiteY12" fmla="*/ 38636 h 1080380"/>
              <a:gd name="connsiteX13" fmla="*/ 2018662 w 3615642"/>
              <a:gd name="connsiteY13" fmla="*/ 64394 h 1080380"/>
              <a:gd name="connsiteX14" fmla="*/ 2134572 w 3615642"/>
              <a:gd name="connsiteY14" fmla="*/ 90152 h 1080380"/>
              <a:gd name="connsiteX15" fmla="*/ 2701242 w 3615642"/>
              <a:gd name="connsiteY15" fmla="*/ 103031 h 1080380"/>
              <a:gd name="connsiteX16" fmla="*/ 2752758 w 3615642"/>
              <a:gd name="connsiteY16" fmla="*/ 115909 h 1080380"/>
              <a:gd name="connsiteX17" fmla="*/ 2830031 w 3615642"/>
              <a:gd name="connsiteY17" fmla="*/ 141667 h 1080380"/>
              <a:gd name="connsiteX18" fmla="*/ 2868667 w 3615642"/>
              <a:gd name="connsiteY18" fmla="*/ 167425 h 1080380"/>
              <a:gd name="connsiteX19" fmla="*/ 2945941 w 3615642"/>
              <a:gd name="connsiteY19" fmla="*/ 193183 h 1080380"/>
              <a:gd name="connsiteX20" fmla="*/ 3023214 w 3615642"/>
              <a:gd name="connsiteY20" fmla="*/ 231819 h 1080380"/>
              <a:gd name="connsiteX21" fmla="*/ 3139124 w 3615642"/>
              <a:gd name="connsiteY21" fmla="*/ 218940 h 1080380"/>
              <a:gd name="connsiteX22" fmla="*/ 3190639 w 3615642"/>
              <a:gd name="connsiteY22" fmla="*/ 206062 h 1080380"/>
              <a:gd name="connsiteX23" fmla="*/ 3267913 w 3615642"/>
              <a:gd name="connsiteY23" fmla="*/ 193183 h 1080380"/>
              <a:gd name="connsiteX24" fmla="*/ 3473974 w 3615642"/>
              <a:gd name="connsiteY24" fmla="*/ 167425 h 1080380"/>
              <a:gd name="connsiteX25" fmla="*/ 3602763 w 3615642"/>
              <a:gd name="connsiteY25" fmla="*/ 141667 h 1080380"/>
              <a:gd name="connsiteX26" fmla="*/ 3615642 w 3615642"/>
              <a:gd name="connsiteY26" fmla="*/ 425002 h 1080380"/>
              <a:gd name="connsiteX27" fmla="*/ 3602763 w 3615642"/>
              <a:gd name="connsiteY27" fmla="*/ 1004552 h 1080380"/>
              <a:gd name="connsiteX28" fmla="*/ 3589884 w 3615642"/>
              <a:gd name="connsiteY28" fmla="*/ 1043188 h 1080380"/>
              <a:gd name="connsiteX29" fmla="*/ 2727000 w 3615642"/>
              <a:gd name="connsiteY29" fmla="*/ 1056067 h 1080380"/>
              <a:gd name="connsiteX30" fmla="*/ 2405028 w 3615642"/>
              <a:gd name="connsiteY30" fmla="*/ 1056067 h 1080380"/>
              <a:gd name="connsiteX31" fmla="*/ 2366391 w 3615642"/>
              <a:gd name="connsiteY31" fmla="*/ 1043188 h 1080380"/>
              <a:gd name="connsiteX32" fmla="*/ 1838358 w 3615642"/>
              <a:gd name="connsiteY32" fmla="*/ 1030309 h 1080380"/>
              <a:gd name="connsiteX33" fmla="*/ 1348960 w 3615642"/>
              <a:gd name="connsiteY33" fmla="*/ 1017431 h 1080380"/>
              <a:gd name="connsiteX34" fmla="*/ 705017 w 3615642"/>
              <a:gd name="connsiteY34" fmla="*/ 978794 h 1080380"/>
              <a:gd name="connsiteX35" fmla="*/ 666380 w 3615642"/>
              <a:gd name="connsiteY35" fmla="*/ 965915 h 1080380"/>
              <a:gd name="connsiteX36" fmla="*/ 601986 w 3615642"/>
              <a:gd name="connsiteY36" fmla="*/ 953036 h 1080380"/>
              <a:gd name="connsiteX37" fmla="*/ 576228 w 3615642"/>
              <a:gd name="connsiteY37" fmla="*/ 914400 h 1080380"/>
              <a:gd name="connsiteX38" fmla="*/ 537591 w 3615642"/>
              <a:gd name="connsiteY38" fmla="*/ 901521 h 1080380"/>
              <a:gd name="connsiteX39" fmla="*/ 215620 w 3615642"/>
              <a:gd name="connsiteY39" fmla="*/ 914400 h 1080380"/>
              <a:gd name="connsiteX40" fmla="*/ 112589 w 3615642"/>
              <a:gd name="connsiteY40" fmla="*/ 965915 h 1080380"/>
              <a:gd name="connsiteX41" fmla="*/ 22436 w 3615642"/>
              <a:gd name="connsiteY41" fmla="*/ 1004552 h 1080380"/>
              <a:gd name="connsiteX42" fmla="*/ 22436 w 3615642"/>
              <a:gd name="connsiteY42" fmla="*/ 721217 h 1080380"/>
              <a:gd name="connsiteX43" fmla="*/ 35315 w 3615642"/>
              <a:gd name="connsiteY43" fmla="*/ 682580 h 1080380"/>
              <a:gd name="connsiteX44" fmla="*/ 48194 w 3615642"/>
              <a:gd name="connsiteY44" fmla="*/ 618186 h 1080380"/>
              <a:gd name="connsiteX45" fmla="*/ 61073 w 3615642"/>
              <a:gd name="connsiteY45" fmla="*/ 489397 h 1080380"/>
              <a:gd name="connsiteX46" fmla="*/ 86831 w 3615642"/>
              <a:gd name="connsiteY46" fmla="*/ 450760 h 1080380"/>
              <a:gd name="connsiteX47" fmla="*/ 73952 w 3615642"/>
              <a:gd name="connsiteY47" fmla="*/ 180304 h 1080380"/>
              <a:gd name="connsiteX48" fmla="*/ 22436 w 3615642"/>
              <a:gd name="connsiteY48" fmla="*/ 115909 h 10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15642" h="1080380">
                <a:moveTo>
                  <a:pt x="22436" y="115909"/>
                </a:moveTo>
                <a:cubicBezTo>
                  <a:pt x="24582" y="103030"/>
                  <a:pt x="65712" y="108791"/>
                  <a:pt x="86831" y="103031"/>
                </a:cubicBezTo>
                <a:cubicBezTo>
                  <a:pt x="113025" y="95887"/>
                  <a:pt x="164104" y="77273"/>
                  <a:pt x="164104" y="77273"/>
                </a:cubicBezTo>
                <a:cubicBezTo>
                  <a:pt x="267135" y="81566"/>
                  <a:pt x="370305" y="83292"/>
                  <a:pt x="473197" y="90152"/>
                </a:cubicBezTo>
                <a:cubicBezTo>
                  <a:pt x="648448" y="101836"/>
                  <a:pt x="470558" y="99481"/>
                  <a:pt x="601986" y="115909"/>
                </a:cubicBezTo>
                <a:cubicBezTo>
                  <a:pt x="653281" y="122321"/>
                  <a:pt x="705017" y="124495"/>
                  <a:pt x="756532" y="128788"/>
                </a:cubicBezTo>
                <a:lnTo>
                  <a:pt x="1464870" y="115909"/>
                </a:lnTo>
                <a:cubicBezTo>
                  <a:pt x="1522576" y="114017"/>
                  <a:pt x="1565562" y="95225"/>
                  <a:pt x="1619417" y="77273"/>
                </a:cubicBezTo>
                <a:lnTo>
                  <a:pt x="1658053" y="64394"/>
                </a:lnTo>
                <a:cubicBezTo>
                  <a:pt x="1670932" y="60101"/>
                  <a:pt x="1685394" y="59045"/>
                  <a:pt x="1696690" y="51515"/>
                </a:cubicBezTo>
                <a:lnTo>
                  <a:pt x="1773963" y="0"/>
                </a:lnTo>
                <a:cubicBezTo>
                  <a:pt x="1867365" y="10378"/>
                  <a:pt x="1870417" y="5480"/>
                  <a:pt x="1941389" y="25757"/>
                </a:cubicBezTo>
                <a:cubicBezTo>
                  <a:pt x="1954442" y="29486"/>
                  <a:pt x="1967883" y="32565"/>
                  <a:pt x="1980025" y="38636"/>
                </a:cubicBezTo>
                <a:cubicBezTo>
                  <a:pt x="1993869" y="45558"/>
                  <a:pt x="2004818" y="57472"/>
                  <a:pt x="2018662" y="64394"/>
                </a:cubicBezTo>
                <a:cubicBezTo>
                  <a:pt x="2046119" y="78123"/>
                  <a:pt x="2113064" y="89292"/>
                  <a:pt x="2134572" y="90152"/>
                </a:cubicBezTo>
                <a:cubicBezTo>
                  <a:pt x="2323360" y="97704"/>
                  <a:pt x="2512352" y="98738"/>
                  <a:pt x="2701242" y="103031"/>
                </a:cubicBezTo>
                <a:cubicBezTo>
                  <a:pt x="2718414" y="107324"/>
                  <a:pt x="2735804" y="110823"/>
                  <a:pt x="2752758" y="115909"/>
                </a:cubicBezTo>
                <a:cubicBezTo>
                  <a:pt x="2778764" y="123711"/>
                  <a:pt x="2830031" y="141667"/>
                  <a:pt x="2830031" y="141667"/>
                </a:cubicBezTo>
                <a:cubicBezTo>
                  <a:pt x="2842910" y="150253"/>
                  <a:pt x="2854523" y="161139"/>
                  <a:pt x="2868667" y="167425"/>
                </a:cubicBezTo>
                <a:cubicBezTo>
                  <a:pt x="2893478" y="178452"/>
                  <a:pt x="2923350" y="178122"/>
                  <a:pt x="2945941" y="193183"/>
                </a:cubicBezTo>
                <a:cubicBezTo>
                  <a:pt x="2995873" y="226470"/>
                  <a:pt x="2969893" y="214045"/>
                  <a:pt x="3023214" y="231819"/>
                </a:cubicBezTo>
                <a:cubicBezTo>
                  <a:pt x="3061851" y="227526"/>
                  <a:pt x="3100702" y="224851"/>
                  <a:pt x="3139124" y="218940"/>
                </a:cubicBezTo>
                <a:cubicBezTo>
                  <a:pt x="3156618" y="216249"/>
                  <a:pt x="3173283" y="209533"/>
                  <a:pt x="3190639" y="206062"/>
                </a:cubicBezTo>
                <a:cubicBezTo>
                  <a:pt x="3216245" y="200941"/>
                  <a:pt x="3242155" y="197476"/>
                  <a:pt x="3267913" y="193183"/>
                </a:cubicBezTo>
                <a:cubicBezTo>
                  <a:pt x="3371224" y="158745"/>
                  <a:pt x="3245289" y="197254"/>
                  <a:pt x="3473974" y="167425"/>
                </a:cubicBezTo>
                <a:cubicBezTo>
                  <a:pt x="3517386" y="161762"/>
                  <a:pt x="3602763" y="141667"/>
                  <a:pt x="3602763" y="141667"/>
                </a:cubicBezTo>
                <a:cubicBezTo>
                  <a:pt x="3607056" y="236112"/>
                  <a:pt x="3615642" y="330459"/>
                  <a:pt x="3615642" y="425002"/>
                </a:cubicBezTo>
                <a:cubicBezTo>
                  <a:pt x="3615642" y="618233"/>
                  <a:pt x="3610807" y="811488"/>
                  <a:pt x="3602763" y="1004552"/>
                </a:cubicBezTo>
                <a:cubicBezTo>
                  <a:pt x="3602198" y="1018116"/>
                  <a:pt x="3603436" y="1042391"/>
                  <a:pt x="3589884" y="1043188"/>
                </a:cubicBezTo>
                <a:cubicBezTo>
                  <a:pt x="3302720" y="1060080"/>
                  <a:pt x="3014628" y="1051774"/>
                  <a:pt x="2727000" y="1056067"/>
                </a:cubicBezTo>
                <a:cubicBezTo>
                  <a:pt x="2602235" y="1097655"/>
                  <a:pt x="2677111" y="1077834"/>
                  <a:pt x="2405028" y="1056067"/>
                </a:cubicBezTo>
                <a:cubicBezTo>
                  <a:pt x="2391496" y="1054984"/>
                  <a:pt x="2379953" y="1043804"/>
                  <a:pt x="2366391" y="1043188"/>
                </a:cubicBezTo>
                <a:cubicBezTo>
                  <a:pt x="2190509" y="1035193"/>
                  <a:pt x="2014369" y="1034602"/>
                  <a:pt x="1838358" y="1030309"/>
                </a:cubicBezTo>
                <a:cubicBezTo>
                  <a:pt x="1610314" y="973300"/>
                  <a:pt x="1770708" y="1003373"/>
                  <a:pt x="1348960" y="1017431"/>
                </a:cubicBezTo>
                <a:cubicBezTo>
                  <a:pt x="782099" y="989779"/>
                  <a:pt x="996069" y="1011133"/>
                  <a:pt x="705017" y="978794"/>
                </a:cubicBezTo>
                <a:cubicBezTo>
                  <a:pt x="692138" y="974501"/>
                  <a:pt x="679550" y="969208"/>
                  <a:pt x="666380" y="965915"/>
                </a:cubicBezTo>
                <a:cubicBezTo>
                  <a:pt x="645144" y="960606"/>
                  <a:pt x="620992" y="963896"/>
                  <a:pt x="601986" y="953036"/>
                </a:cubicBezTo>
                <a:cubicBezTo>
                  <a:pt x="588547" y="945357"/>
                  <a:pt x="588315" y="924069"/>
                  <a:pt x="576228" y="914400"/>
                </a:cubicBezTo>
                <a:cubicBezTo>
                  <a:pt x="565627" y="905919"/>
                  <a:pt x="550470" y="905814"/>
                  <a:pt x="537591" y="901521"/>
                </a:cubicBezTo>
                <a:cubicBezTo>
                  <a:pt x="430267" y="905814"/>
                  <a:pt x="322775" y="907010"/>
                  <a:pt x="215620" y="914400"/>
                </a:cubicBezTo>
                <a:cubicBezTo>
                  <a:pt x="154658" y="918604"/>
                  <a:pt x="164468" y="933491"/>
                  <a:pt x="112589" y="965915"/>
                </a:cubicBezTo>
                <a:cubicBezTo>
                  <a:pt x="76212" y="988650"/>
                  <a:pt x="59996" y="992032"/>
                  <a:pt x="22436" y="1004552"/>
                </a:cubicBezTo>
                <a:cubicBezTo>
                  <a:pt x="-14978" y="892300"/>
                  <a:pt x="1077" y="956169"/>
                  <a:pt x="22436" y="721217"/>
                </a:cubicBezTo>
                <a:cubicBezTo>
                  <a:pt x="23665" y="707697"/>
                  <a:pt x="32022" y="695750"/>
                  <a:pt x="35315" y="682580"/>
                </a:cubicBezTo>
                <a:cubicBezTo>
                  <a:pt x="40624" y="661344"/>
                  <a:pt x="43901" y="639651"/>
                  <a:pt x="48194" y="618186"/>
                </a:cubicBezTo>
                <a:cubicBezTo>
                  <a:pt x="52487" y="575256"/>
                  <a:pt x="51372" y="531436"/>
                  <a:pt x="61073" y="489397"/>
                </a:cubicBezTo>
                <a:cubicBezTo>
                  <a:pt x="64554" y="474315"/>
                  <a:pt x="86187" y="466225"/>
                  <a:pt x="86831" y="450760"/>
                </a:cubicBezTo>
                <a:cubicBezTo>
                  <a:pt x="90588" y="360584"/>
                  <a:pt x="81149" y="270271"/>
                  <a:pt x="73952" y="180304"/>
                </a:cubicBezTo>
                <a:cubicBezTo>
                  <a:pt x="72540" y="162660"/>
                  <a:pt x="20290" y="128788"/>
                  <a:pt x="22436" y="11590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Ranks No. 1 in National Study on Teacher Attendance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33301" y="5002220"/>
            <a:ext cx="4000050" cy="1243073"/>
          </a:xfrm>
          <a:custGeom>
            <a:avLst/>
            <a:gdLst>
              <a:gd name="connsiteX0" fmla="*/ 77273 w 3919067"/>
              <a:gd name="connsiteY0" fmla="*/ 77274 h 1184857"/>
              <a:gd name="connsiteX1" fmla="*/ 244698 w 3919067"/>
              <a:gd name="connsiteY1" fmla="*/ 103031 h 1184857"/>
              <a:gd name="connsiteX2" fmla="*/ 309093 w 3919067"/>
              <a:gd name="connsiteY2" fmla="*/ 115910 h 1184857"/>
              <a:gd name="connsiteX3" fmla="*/ 450760 w 3919067"/>
              <a:gd name="connsiteY3" fmla="*/ 154547 h 1184857"/>
              <a:gd name="connsiteX4" fmla="*/ 862884 w 3919067"/>
              <a:gd name="connsiteY4" fmla="*/ 141668 h 1184857"/>
              <a:gd name="connsiteX5" fmla="*/ 901521 w 3919067"/>
              <a:gd name="connsiteY5" fmla="*/ 128789 h 1184857"/>
              <a:gd name="connsiteX6" fmla="*/ 1004552 w 3919067"/>
              <a:gd name="connsiteY6" fmla="*/ 90153 h 1184857"/>
              <a:gd name="connsiteX7" fmla="*/ 1120462 w 3919067"/>
              <a:gd name="connsiteY7" fmla="*/ 25758 h 1184857"/>
              <a:gd name="connsiteX8" fmla="*/ 1159098 w 3919067"/>
              <a:gd name="connsiteY8" fmla="*/ 12879 h 1184857"/>
              <a:gd name="connsiteX9" fmla="*/ 1197735 w 3919067"/>
              <a:gd name="connsiteY9" fmla="*/ 0 h 1184857"/>
              <a:gd name="connsiteX10" fmla="*/ 1712890 w 3919067"/>
              <a:gd name="connsiteY10" fmla="*/ 12879 h 1184857"/>
              <a:gd name="connsiteX11" fmla="*/ 1983346 w 3919067"/>
              <a:gd name="connsiteY11" fmla="*/ 38637 h 1184857"/>
              <a:gd name="connsiteX12" fmla="*/ 2125014 w 3919067"/>
              <a:gd name="connsiteY12" fmla="*/ 51516 h 1184857"/>
              <a:gd name="connsiteX13" fmla="*/ 2305318 w 3919067"/>
              <a:gd name="connsiteY13" fmla="*/ 64395 h 1184857"/>
              <a:gd name="connsiteX14" fmla="*/ 2691684 w 3919067"/>
              <a:gd name="connsiteY14" fmla="*/ 77274 h 1184857"/>
              <a:gd name="connsiteX15" fmla="*/ 2743200 w 3919067"/>
              <a:gd name="connsiteY15" fmla="*/ 90153 h 1184857"/>
              <a:gd name="connsiteX16" fmla="*/ 2807594 w 3919067"/>
              <a:gd name="connsiteY16" fmla="*/ 115910 h 1184857"/>
              <a:gd name="connsiteX17" fmla="*/ 2884867 w 3919067"/>
              <a:gd name="connsiteY17" fmla="*/ 141668 h 1184857"/>
              <a:gd name="connsiteX18" fmla="*/ 2923504 w 3919067"/>
              <a:gd name="connsiteY18" fmla="*/ 154547 h 1184857"/>
              <a:gd name="connsiteX19" fmla="*/ 2962140 w 3919067"/>
              <a:gd name="connsiteY19" fmla="*/ 167426 h 1184857"/>
              <a:gd name="connsiteX20" fmla="*/ 3129566 w 3919067"/>
              <a:gd name="connsiteY20" fmla="*/ 193184 h 1184857"/>
              <a:gd name="connsiteX21" fmla="*/ 3490174 w 3919067"/>
              <a:gd name="connsiteY21" fmla="*/ 206062 h 1184857"/>
              <a:gd name="connsiteX22" fmla="*/ 3747752 w 3919067"/>
              <a:gd name="connsiteY22" fmla="*/ 206062 h 1184857"/>
              <a:gd name="connsiteX23" fmla="*/ 3773509 w 3919067"/>
              <a:gd name="connsiteY23" fmla="*/ 167426 h 1184857"/>
              <a:gd name="connsiteX24" fmla="*/ 3850783 w 3919067"/>
              <a:gd name="connsiteY24" fmla="*/ 154547 h 1184857"/>
              <a:gd name="connsiteX25" fmla="*/ 3889419 w 3919067"/>
              <a:gd name="connsiteY25" fmla="*/ 193184 h 1184857"/>
              <a:gd name="connsiteX26" fmla="*/ 3863662 w 3919067"/>
              <a:gd name="connsiteY26" fmla="*/ 991674 h 1184857"/>
              <a:gd name="connsiteX27" fmla="*/ 3850783 w 3919067"/>
              <a:gd name="connsiteY27" fmla="*/ 1133341 h 1184857"/>
              <a:gd name="connsiteX28" fmla="*/ 3786388 w 3919067"/>
              <a:gd name="connsiteY28" fmla="*/ 1146220 h 1184857"/>
              <a:gd name="connsiteX29" fmla="*/ 3747752 w 3919067"/>
              <a:gd name="connsiteY29" fmla="*/ 1159099 h 1184857"/>
              <a:gd name="connsiteX30" fmla="*/ 3644721 w 3919067"/>
              <a:gd name="connsiteY30" fmla="*/ 1184857 h 1184857"/>
              <a:gd name="connsiteX31" fmla="*/ 3103808 w 3919067"/>
              <a:gd name="connsiteY31" fmla="*/ 1171978 h 1184857"/>
              <a:gd name="connsiteX32" fmla="*/ 3065171 w 3919067"/>
              <a:gd name="connsiteY32" fmla="*/ 1159099 h 1184857"/>
              <a:gd name="connsiteX33" fmla="*/ 2923504 w 3919067"/>
              <a:gd name="connsiteY33" fmla="*/ 1133341 h 1184857"/>
              <a:gd name="connsiteX34" fmla="*/ 2846231 w 3919067"/>
              <a:gd name="connsiteY34" fmla="*/ 1094705 h 1184857"/>
              <a:gd name="connsiteX35" fmla="*/ 2459864 w 3919067"/>
              <a:gd name="connsiteY35" fmla="*/ 1120462 h 1184857"/>
              <a:gd name="connsiteX36" fmla="*/ 1777284 w 3919067"/>
              <a:gd name="connsiteY36" fmla="*/ 1120462 h 1184857"/>
              <a:gd name="connsiteX37" fmla="*/ 1700011 w 3919067"/>
              <a:gd name="connsiteY37" fmla="*/ 1094705 h 1184857"/>
              <a:gd name="connsiteX38" fmla="*/ 1622738 w 3919067"/>
              <a:gd name="connsiteY38" fmla="*/ 1068947 h 1184857"/>
              <a:gd name="connsiteX39" fmla="*/ 1584101 w 3919067"/>
              <a:gd name="connsiteY39" fmla="*/ 1043189 h 1184857"/>
              <a:gd name="connsiteX40" fmla="*/ 1378039 w 3919067"/>
              <a:gd name="connsiteY40" fmla="*/ 1017431 h 1184857"/>
              <a:gd name="connsiteX41" fmla="*/ 850005 w 3919067"/>
              <a:gd name="connsiteY41" fmla="*/ 1030310 h 1184857"/>
              <a:gd name="connsiteX42" fmla="*/ 695459 w 3919067"/>
              <a:gd name="connsiteY42" fmla="*/ 1043189 h 1184857"/>
              <a:gd name="connsiteX43" fmla="*/ 489397 w 3919067"/>
              <a:gd name="connsiteY43" fmla="*/ 1056068 h 1184857"/>
              <a:gd name="connsiteX44" fmla="*/ 412124 w 3919067"/>
              <a:gd name="connsiteY44" fmla="*/ 1081826 h 1184857"/>
              <a:gd name="connsiteX45" fmla="*/ 128788 w 3919067"/>
              <a:gd name="connsiteY45" fmla="*/ 1107584 h 1184857"/>
              <a:gd name="connsiteX46" fmla="*/ 90152 w 3919067"/>
              <a:gd name="connsiteY46" fmla="*/ 1120462 h 1184857"/>
              <a:gd name="connsiteX47" fmla="*/ 0 w 3919067"/>
              <a:gd name="connsiteY47" fmla="*/ 1068947 h 1184857"/>
              <a:gd name="connsiteX48" fmla="*/ 12878 w 3919067"/>
              <a:gd name="connsiteY48" fmla="*/ 914400 h 1184857"/>
              <a:gd name="connsiteX49" fmla="*/ 64394 w 3919067"/>
              <a:gd name="connsiteY49" fmla="*/ 837127 h 1184857"/>
              <a:gd name="connsiteX50" fmla="*/ 77273 w 3919067"/>
              <a:gd name="connsiteY50" fmla="*/ 695460 h 1184857"/>
              <a:gd name="connsiteX51" fmla="*/ 103031 w 3919067"/>
              <a:gd name="connsiteY51" fmla="*/ 605307 h 1184857"/>
              <a:gd name="connsiteX52" fmla="*/ 128788 w 3919067"/>
              <a:gd name="connsiteY52" fmla="*/ 502276 h 1184857"/>
              <a:gd name="connsiteX53" fmla="*/ 141667 w 3919067"/>
              <a:gd name="connsiteY53" fmla="*/ 450761 h 1184857"/>
              <a:gd name="connsiteX54" fmla="*/ 128788 w 3919067"/>
              <a:gd name="connsiteY54" fmla="*/ 283336 h 1184857"/>
              <a:gd name="connsiteX55" fmla="*/ 103031 w 3919067"/>
              <a:gd name="connsiteY55" fmla="*/ 206062 h 1184857"/>
              <a:gd name="connsiteX56" fmla="*/ 77273 w 3919067"/>
              <a:gd name="connsiteY56" fmla="*/ 77274 h 118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919067" h="1184857">
                <a:moveTo>
                  <a:pt x="77273" y="77274"/>
                </a:moveTo>
                <a:cubicBezTo>
                  <a:pt x="100884" y="60102"/>
                  <a:pt x="133167" y="78247"/>
                  <a:pt x="244698" y="103031"/>
                </a:cubicBezTo>
                <a:cubicBezTo>
                  <a:pt x="266067" y="107779"/>
                  <a:pt x="287974" y="110150"/>
                  <a:pt x="309093" y="115910"/>
                </a:cubicBezTo>
                <a:cubicBezTo>
                  <a:pt x="488836" y="164931"/>
                  <a:pt x="293871" y="123169"/>
                  <a:pt x="450760" y="154547"/>
                </a:cubicBezTo>
                <a:cubicBezTo>
                  <a:pt x="588135" y="150254"/>
                  <a:pt x="725666" y="149509"/>
                  <a:pt x="862884" y="141668"/>
                </a:cubicBezTo>
                <a:cubicBezTo>
                  <a:pt x="876438" y="140894"/>
                  <a:pt x="888810" y="133556"/>
                  <a:pt x="901521" y="128789"/>
                </a:cubicBezTo>
                <a:cubicBezTo>
                  <a:pt x="1024691" y="82600"/>
                  <a:pt x="916870" y="119378"/>
                  <a:pt x="1004552" y="90153"/>
                </a:cubicBezTo>
                <a:cubicBezTo>
                  <a:pt x="1062387" y="32317"/>
                  <a:pt x="1025909" y="57276"/>
                  <a:pt x="1120462" y="25758"/>
                </a:cubicBezTo>
                <a:lnTo>
                  <a:pt x="1159098" y="12879"/>
                </a:lnTo>
                <a:lnTo>
                  <a:pt x="1197735" y="0"/>
                </a:lnTo>
                <a:cubicBezTo>
                  <a:pt x="1369453" y="4293"/>
                  <a:pt x="1541325" y="4441"/>
                  <a:pt x="1712890" y="12879"/>
                </a:cubicBezTo>
                <a:cubicBezTo>
                  <a:pt x="1803341" y="17327"/>
                  <a:pt x="1893181" y="30184"/>
                  <a:pt x="1983346" y="38637"/>
                </a:cubicBezTo>
                <a:lnTo>
                  <a:pt x="2125014" y="51516"/>
                </a:lnTo>
                <a:cubicBezTo>
                  <a:pt x="2210095" y="108238"/>
                  <a:pt x="2126815" y="64395"/>
                  <a:pt x="2305318" y="64395"/>
                </a:cubicBezTo>
                <a:cubicBezTo>
                  <a:pt x="2434178" y="64395"/>
                  <a:pt x="2562895" y="72981"/>
                  <a:pt x="2691684" y="77274"/>
                </a:cubicBezTo>
                <a:cubicBezTo>
                  <a:pt x="2708856" y="81567"/>
                  <a:pt x="2726408" y="84556"/>
                  <a:pt x="2743200" y="90153"/>
                </a:cubicBezTo>
                <a:cubicBezTo>
                  <a:pt x="2765132" y="97463"/>
                  <a:pt x="2785868" y="108010"/>
                  <a:pt x="2807594" y="115910"/>
                </a:cubicBezTo>
                <a:cubicBezTo>
                  <a:pt x="2833110" y="125189"/>
                  <a:pt x="2859109" y="133082"/>
                  <a:pt x="2884867" y="141668"/>
                </a:cubicBezTo>
                <a:lnTo>
                  <a:pt x="2923504" y="154547"/>
                </a:lnTo>
                <a:cubicBezTo>
                  <a:pt x="2936383" y="158840"/>
                  <a:pt x="2948749" y="165194"/>
                  <a:pt x="2962140" y="167426"/>
                </a:cubicBezTo>
                <a:cubicBezTo>
                  <a:pt x="2991258" y="172279"/>
                  <a:pt x="3104350" y="191743"/>
                  <a:pt x="3129566" y="193184"/>
                </a:cubicBezTo>
                <a:cubicBezTo>
                  <a:pt x="3249649" y="200046"/>
                  <a:pt x="3369971" y="201769"/>
                  <a:pt x="3490174" y="206062"/>
                </a:cubicBezTo>
                <a:cubicBezTo>
                  <a:pt x="3588556" y="222459"/>
                  <a:pt x="3629835" y="235541"/>
                  <a:pt x="3747752" y="206062"/>
                </a:cubicBezTo>
                <a:cubicBezTo>
                  <a:pt x="3762768" y="202308"/>
                  <a:pt x="3759665" y="174348"/>
                  <a:pt x="3773509" y="167426"/>
                </a:cubicBezTo>
                <a:cubicBezTo>
                  <a:pt x="3796865" y="155748"/>
                  <a:pt x="3825025" y="158840"/>
                  <a:pt x="3850783" y="154547"/>
                </a:cubicBezTo>
                <a:cubicBezTo>
                  <a:pt x="3863662" y="167426"/>
                  <a:pt x="3888832" y="174980"/>
                  <a:pt x="3889419" y="193184"/>
                </a:cubicBezTo>
                <a:cubicBezTo>
                  <a:pt x="3911009" y="862504"/>
                  <a:pt x="3954782" y="718293"/>
                  <a:pt x="3863662" y="991674"/>
                </a:cubicBezTo>
                <a:cubicBezTo>
                  <a:pt x="3859369" y="1038896"/>
                  <a:pt x="3871989" y="1090930"/>
                  <a:pt x="3850783" y="1133341"/>
                </a:cubicBezTo>
                <a:cubicBezTo>
                  <a:pt x="3840993" y="1152920"/>
                  <a:pt x="3807624" y="1140911"/>
                  <a:pt x="3786388" y="1146220"/>
                </a:cubicBezTo>
                <a:cubicBezTo>
                  <a:pt x="3773218" y="1149513"/>
                  <a:pt x="3760922" y="1155806"/>
                  <a:pt x="3747752" y="1159099"/>
                </a:cubicBezTo>
                <a:lnTo>
                  <a:pt x="3644721" y="1184857"/>
                </a:lnTo>
                <a:cubicBezTo>
                  <a:pt x="3464417" y="1180564"/>
                  <a:pt x="3283986" y="1179986"/>
                  <a:pt x="3103808" y="1171978"/>
                </a:cubicBezTo>
                <a:cubicBezTo>
                  <a:pt x="3090246" y="1171375"/>
                  <a:pt x="3078341" y="1162392"/>
                  <a:pt x="3065171" y="1159099"/>
                </a:cubicBezTo>
                <a:cubicBezTo>
                  <a:pt x="3029170" y="1150099"/>
                  <a:pt x="2957952" y="1139082"/>
                  <a:pt x="2923504" y="1133341"/>
                </a:cubicBezTo>
                <a:cubicBezTo>
                  <a:pt x="2905292" y="1121200"/>
                  <a:pt x="2871730" y="1093932"/>
                  <a:pt x="2846231" y="1094705"/>
                </a:cubicBezTo>
                <a:cubicBezTo>
                  <a:pt x="2717215" y="1098614"/>
                  <a:pt x="2459864" y="1120462"/>
                  <a:pt x="2459864" y="1120462"/>
                </a:cubicBezTo>
                <a:cubicBezTo>
                  <a:pt x="2202602" y="1171915"/>
                  <a:pt x="2330392" y="1151190"/>
                  <a:pt x="1777284" y="1120462"/>
                </a:cubicBezTo>
                <a:cubicBezTo>
                  <a:pt x="1750175" y="1118956"/>
                  <a:pt x="1725769" y="1103291"/>
                  <a:pt x="1700011" y="1094705"/>
                </a:cubicBezTo>
                <a:cubicBezTo>
                  <a:pt x="1700010" y="1094705"/>
                  <a:pt x="1622739" y="1068948"/>
                  <a:pt x="1622738" y="1068947"/>
                </a:cubicBezTo>
                <a:cubicBezTo>
                  <a:pt x="1609859" y="1060361"/>
                  <a:pt x="1597946" y="1050111"/>
                  <a:pt x="1584101" y="1043189"/>
                </a:cubicBezTo>
                <a:cubicBezTo>
                  <a:pt x="1528502" y="1015390"/>
                  <a:pt x="1409996" y="1019889"/>
                  <a:pt x="1378039" y="1017431"/>
                </a:cubicBezTo>
                <a:lnTo>
                  <a:pt x="850005" y="1030310"/>
                </a:lnTo>
                <a:cubicBezTo>
                  <a:pt x="798348" y="1032259"/>
                  <a:pt x="747022" y="1039506"/>
                  <a:pt x="695459" y="1043189"/>
                </a:cubicBezTo>
                <a:lnTo>
                  <a:pt x="489397" y="1056068"/>
                </a:lnTo>
                <a:lnTo>
                  <a:pt x="412124" y="1081826"/>
                </a:lnTo>
                <a:cubicBezTo>
                  <a:pt x="296000" y="1120534"/>
                  <a:pt x="387037" y="1093992"/>
                  <a:pt x="128788" y="1107584"/>
                </a:cubicBezTo>
                <a:cubicBezTo>
                  <a:pt x="115909" y="1111877"/>
                  <a:pt x="103591" y="1122382"/>
                  <a:pt x="90152" y="1120462"/>
                </a:cubicBezTo>
                <a:cubicBezTo>
                  <a:pt x="69352" y="1117490"/>
                  <a:pt x="18685" y="1081404"/>
                  <a:pt x="0" y="1068947"/>
                </a:cubicBezTo>
                <a:cubicBezTo>
                  <a:pt x="4293" y="1017431"/>
                  <a:pt x="-958" y="964208"/>
                  <a:pt x="12878" y="914400"/>
                </a:cubicBezTo>
                <a:cubicBezTo>
                  <a:pt x="21163" y="884572"/>
                  <a:pt x="64394" y="837127"/>
                  <a:pt x="64394" y="837127"/>
                </a:cubicBezTo>
                <a:cubicBezTo>
                  <a:pt x="68687" y="789905"/>
                  <a:pt x="71006" y="742461"/>
                  <a:pt x="77273" y="695460"/>
                </a:cubicBezTo>
                <a:cubicBezTo>
                  <a:pt x="82869" y="653489"/>
                  <a:pt x="92666" y="643314"/>
                  <a:pt x="103031" y="605307"/>
                </a:cubicBezTo>
                <a:cubicBezTo>
                  <a:pt x="112345" y="571154"/>
                  <a:pt x="120202" y="536620"/>
                  <a:pt x="128788" y="502276"/>
                </a:cubicBezTo>
                <a:lnTo>
                  <a:pt x="141667" y="450761"/>
                </a:lnTo>
                <a:cubicBezTo>
                  <a:pt x="137374" y="394953"/>
                  <a:pt x="137518" y="338624"/>
                  <a:pt x="128788" y="283336"/>
                </a:cubicBezTo>
                <a:cubicBezTo>
                  <a:pt x="124554" y="256517"/>
                  <a:pt x="107495" y="232844"/>
                  <a:pt x="103031" y="206062"/>
                </a:cubicBezTo>
                <a:cubicBezTo>
                  <a:pt x="88574" y="119320"/>
                  <a:pt x="53662" y="94446"/>
                  <a:pt x="77273" y="77274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IPS Announces Free Breakfast, Lunch for All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Suggestions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Rebranding our Schools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Dispelling Urban Legends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446" y="2971800"/>
            <a:ext cx="7799754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Boler, Chief Strategist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Kristin Cutler, Media Relations Coordinator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Indianapolis Public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 smtClean="0"/>
              <a:t>then: headlines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066800" y="1417638"/>
            <a:ext cx="3894120" cy="1109730"/>
          </a:xfrm>
          <a:custGeom>
            <a:avLst/>
            <a:gdLst>
              <a:gd name="connsiteX0" fmla="*/ 259058 w 2834833"/>
              <a:gd name="connsiteY0" fmla="*/ 25758 h 1004553"/>
              <a:gd name="connsiteX1" fmla="*/ 542393 w 2834833"/>
              <a:gd name="connsiteY1" fmla="*/ 64395 h 1004553"/>
              <a:gd name="connsiteX2" fmla="*/ 619666 w 2834833"/>
              <a:gd name="connsiteY2" fmla="*/ 90153 h 1004553"/>
              <a:gd name="connsiteX3" fmla="*/ 658303 w 2834833"/>
              <a:gd name="connsiteY3" fmla="*/ 103031 h 1004553"/>
              <a:gd name="connsiteX4" fmla="*/ 1147700 w 2834833"/>
              <a:gd name="connsiteY4" fmla="*/ 77274 h 1004553"/>
              <a:gd name="connsiteX5" fmla="*/ 1276489 w 2834833"/>
              <a:gd name="connsiteY5" fmla="*/ 51516 h 1004553"/>
              <a:gd name="connsiteX6" fmla="*/ 1431035 w 2834833"/>
              <a:gd name="connsiteY6" fmla="*/ 25758 h 1004553"/>
              <a:gd name="connsiteX7" fmla="*/ 1508309 w 2834833"/>
              <a:gd name="connsiteY7" fmla="*/ 12879 h 1004553"/>
              <a:gd name="connsiteX8" fmla="*/ 1611340 w 2834833"/>
              <a:gd name="connsiteY8" fmla="*/ 0 h 1004553"/>
              <a:gd name="connsiteX9" fmla="*/ 2049221 w 2834833"/>
              <a:gd name="connsiteY9" fmla="*/ 12879 h 1004553"/>
              <a:gd name="connsiteX10" fmla="*/ 2332557 w 2834833"/>
              <a:gd name="connsiteY10" fmla="*/ 12879 h 1004553"/>
              <a:gd name="connsiteX11" fmla="*/ 2474224 w 2834833"/>
              <a:gd name="connsiteY11" fmla="*/ 25758 h 1004553"/>
              <a:gd name="connsiteX12" fmla="*/ 2551497 w 2834833"/>
              <a:gd name="connsiteY12" fmla="*/ 51516 h 1004553"/>
              <a:gd name="connsiteX13" fmla="*/ 2590134 w 2834833"/>
              <a:gd name="connsiteY13" fmla="*/ 77274 h 1004553"/>
              <a:gd name="connsiteX14" fmla="*/ 2834833 w 2834833"/>
              <a:gd name="connsiteY14" fmla="*/ 90153 h 1004553"/>
              <a:gd name="connsiteX15" fmla="*/ 2821954 w 2834833"/>
              <a:gd name="connsiteY15" fmla="*/ 708338 h 1004553"/>
              <a:gd name="connsiteX16" fmla="*/ 2809075 w 2834833"/>
              <a:gd name="connsiteY16" fmla="*/ 746975 h 1004553"/>
              <a:gd name="connsiteX17" fmla="*/ 2783317 w 2834833"/>
              <a:gd name="connsiteY17" fmla="*/ 862885 h 1004553"/>
              <a:gd name="connsiteX18" fmla="*/ 2770438 w 2834833"/>
              <a:gd name="connsiteY18" fmla="*/ 901522 h 1004553"/>
              <a:gd name="connsiteX19" fmla="*/ 2603013 w 2834833"/>
              <a:gd name="connsiteY19" fmla="*/ 965916 h 1004553"/>
              <a:gd name="connsiteX20" fmla="*/ 2551497 w 2834833"/>
              <a:gd name="connsiteY20" fmla="*/ 978795 h 1004553"/>
              <a:gd name="connsiteX21" fmla="*/ 2371193 w 2834833"/>
              <a:gd name="connsiteY21" fmla="*/ 991674 h 1004553"/>
              <a:gd name="connsiteX22" fmla="*/ 2268162 w 2834833"/>
              <a:gd name="connsiteY22" fmla="*/ 1004553 h 1004553"/>
              <a:gd name="connsiteX23" fmla="*/ 1843159 w 2834833"/>
              <a:gd name="connsiteY23" fmla="*/ 991674 h 1004553"/>
              <a:gd name="connsiteX24" fmla="*/ 1727250 w 2834833"/>
              <a:gd name="connsiteY24" fmla="*/ 965916 h 1004553"/>
              <a:gd name="connsiteX25" fmla="*/ 1611340 w 2834833"/>
              <a:gd name="connsiteY25" fmla="*/ 953037 h 1004553"/>
              <a:gd name="connsiteX26" fmla="*/ 1534066 w 2834833"/>
              <a:gd name="connsiteY26" fmla="*/ 940158 h 1004553"/>
              <a:gd name="connsiteX27" fmla="*/ 967396 w 2834833"/>
              <a:gd name="connsiteY27" fmla="*/ 953037 h 1004553"/>
              <a:gd name="connsiteX28" fmla="*/ 928759 w 2834833"/>
              <a:gd name="connsiteY28" fmla="*/ 965916 h 1004553"/>
              <a:gd name="connsiteX29" fmla="*/ 787092 w 2834833"/>
              <a:gd name="connsiteY29" fmla="*/ 953037 h 1004553"/>
              <a:gd name="connsiteX30" fmla="*/ 722697 w 2834833"/>
              <a:gd name="connsiteY30" fmla="*/ 940158 h 1004553"/>
              <a:gd name="connsiteX31" fmla="*/ 645424 w 2834833"/>
              <a:gd name="connsiteY31" fmla="*/ 914400 h 1004553"/>
              <a:gd name="connsiteX32" fmla="*/ 555272 w 2834833"/>
              <a:gd name="connsiteY32" fmla="*/ 901522 h 1004553"/>
              <a:gd name="connsiteX33" fmla="*/ 516635 w 2834833"/>
              <a:gd name="connsiteY33" fmla="*/ 888643 h 1004553"/>
              <a:gd name="connsiteX34" fmla="*/ 400726 w 2834833"/>
              <a:gd name="connsiteY34" fmla="*/ 914400 h 1004553"/>
              <a:gd name="connsiteX35" fmla="*/ 349210 w 2834833"/>
              <a:gd name="connsiteY35" fmla="*/ 940158 h 1004553"/>
              <a:gd name="connsiteX36" fmla="*/ 65875 w 2834833"/>
              <a:gd name="connsiteY36" fmla="*/ 927279 h 1004553"/>
              <a:gd name="connsiteX37" fmla="*/ 40117 w 2834833"/>
              <a:gd name="connsiteY37" fmla="*/ 850006 h 1004553"/>
              <a:gd name="connsiteX38" fmla="*/ 27238 w 2834833"/>
              <a:gd name="connsiteY38" fmla="*/ 206062 h 1004553"/>
              <a:gd name="connsiteX39" fmla="*/ 1481 w 2834833"/>
              <a:gd name="connsiteY39" fmla="*/ 128789 h 1004553"/>
              <a:gd name="connsiteX40" fmla="*/ 14359 w 2834833"/>
              <a:gd name="connsiteY40" fmla="*/ 38637 h 1004553"/>
              <a:gd name="connsiteX41" fmla="*/ 259058 w 2834833"/>
              <a:gd name="connsiteY41" fmla="*/ 25758 h 100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34833" h="1004553">
                <a:moveTo>
                  <a:pt x="259058" y="25758"/>
                </a:moveTo>
                <a:cubicBezTo>
                  <a:pt x="347064" y="30051"/>
                  <a:pt x="386603" y="2078"/>
                  <a:pt x="542393" y="64395"/>
                </a:cubicBezTo>
                <a:cubicBezTo>
                  <a:pt x="567602" y="74479"/>
                  <a:pt x="593908" y="81567"/>
                  <a:pt x="619666" y="90153"/>
                </a:cubicBezTo>
                <a:lnTo>
                  <a:pt x="658303" y="103031"/>
                </a:lnTo>
                <a:cubicBezTo>
                  <a:pt x="821435" y="94445"/>
                  <a:pt x="992725" y="128932"/>
                  <a:pt x="1147700" y="77274"/>
                </a:cubicBezTo>
                <a:cubicBezTo>
                  <a:pt x="1219106" y="53472"/>
                  <a:pt x="1164018" y="69275"/>
                  <a:pt x="1276489" y="51516"/>
                </a:cubicBezTo>
                <a:lnTo>
                  <a:pt x="1431035" y="25758"/>
                </a:lnTo>
                <a:cubicBezTo>
                  <a:pt x="1456793" y="21465"/>
                  <a:pt x="1482397" y="16118"/>
                  <a:pt x="1508309" y="12879"/>
                </a:cubicBezTo>
                <a:lnTo>
                  <a:pt x="1611340" y="0"/>
                </a:lnTo>
                <a:lnTo>
                  <a:pt x="2049221" y="12879"/>
                </a:lnTo>
                <a:cubicBezTo>
                  <a:pt x="2301635" y="23854"/>
                  <a:pt x="2106534" y="35481"/>
                  <a:pt x="2332557" y="12879"/>
                </a:cubicBezTo>
                <a:cubicBezTo>
                  <a:pt x="2379779" y="17172"/>
                  <a:pt x="2427528" y="17517"/>
                  <a:pt x="2474224" y="25758"/>
                </a:cubicBezTo>
                <a:cubicBezTo>
                  <a:pt x="2500962" y="30477"/>
                  <a:pt x="2528906" y="36455"/>
                  <a:pt x="2551497" y="51516"/>
                </a:cubicBezTo>
                <a:cubicBezTo>
                  <a:pt x="2564376" y="60102"/>
                  <a:pt x="2574797" y="75183"/>
                  <a:pt x="2590134" y="77274"/>
                </a:cubicBezTo>
                <a:cubicBezTo>
                  <a:pt x="2671064" y="88310"/>
                  <a:pt x="2753267" y="85860"/>
                  <a:pt x="2834833" y="90153"/>
                </a:cubicBezTo>
                <a:cubicBezTo>
                  <a:pt x="2830540" y="296215"/>
                  <a:pt x="2830030" y="502390"/>
                  <a:pt x="2821954" y="708338"/>
                </a:cubicBezTo>
                <a:cubicBezTo>
                  <a:pt x="2821422" y="721903"/>
                  <a:pt x="2812368" y="733805"/>
                  <a:pt x="2809075" y="746975"/>
                </a:cubicBezTo>
                <a:cubicBezTo>
                  <a:pt x="2782517" y="853206"/>
                  <a:pt x="2809759" y="770338"/>
                  <a:pt x="2783317" y="862885"/>
                </a:cubicBezTo>
                <a:cubicBezTo>
                  <a:pt x="2779587" y="875938"/>
                  <a:pt x="2780037" y="891923"/>
                  <a:pt x="2770438" y="901522"/>
                </a:cubicBezTo>
                <a:cubicBezTo>
                  <a:pt x="2703814" y="968146"/>
                  <a:pt x="2688602" y="950354"/>
                  <a:pt x="2603013" y="965916"/>
                </a:cubicBezTo>
                <a:cubicBezTo>
                  <a:pt x="2585598" y="969082"/>
                  <a:pt x="2569089" y="976840"/>
                  <a:pt x="2551497" y="978795"/>
                </a:cubicBezTo>
                <a:cubicBezTo>
                  <a:pt x="2491611" y="985449"/>
                  <a:pt x="2431200" y="986219"/>
                  <a:pt x="2371193" y="991674"/>
                </a:cubicBezTo>
                <a:cubicBezTo>
                  <a:pt x="2336724" y="994808"/>
                  <a:pt x="2302506" y="1000260"/>
                  <a:pt x="2268162" y="1004553"/>
                </a:cubicBezTo>
                <a:cubicBezTo>
                  <a:pt x="2126494" y="1000260"/>
                  <a:pt x="1984706" y="998933"/>
                  <a:pt x="1843159" y="991674"/>
                </a:cubicBezTo>
                <a:cubicBezTo>
                  <a:pt x="1666975" y="982639"/>
                  <a:pt x="1835118" y="983894"/>
                  <a:pt x="1727250" y="965916"/>
                </a:cubicBezTo>
                <a:cubicBezTo>
                  <a:pt x="1688905" y="959525"/>
                  <a:pt x="1649873" y="958175"/>
                  <a:pt x="1611340" y="953037"/>
                </a:cubicBezTo>
                <a:cubicBezTo>
                  <a:pt x="1585456" y="949586"/>
                  <a:pt x="1559824" y="944451"/>
                  <a:pt x="1534066" y="940158"/>
                </a:cubicBezTo>
                <a:lnTo>
                  <a:pt x="967396" y="953037"/>
                </a:lnTo>
                <a:cubicBezTo>
                  <a:pt x="953833" y="953614"/>
                  <a:pt x="942335" y="965916"/>
                  <a:pt x="928759" y="965916"/>
                </a:cubicBezTo>
                <a:cubicBezTo>
                  <a:pt x="881342" y="965916"/>
                  <a:pt x="834314" y="957330"/>
                  <a:pt x="787092" y="953037"/>
                </a:cubicBezTo>
                <a:cubicBezTo>
                  <a:pt x="765627" y="948744"/>
                  <a:pt x="743816" y="945918"/>
                  <a:pt x="722697" y="940158"/>
                </a:cubicBezTo>
                <a:cubicBezTo>
                  <a:pt x="696503" y="933014"/>
                  <a:pt x="672302" y="918239"/>
                  <a:pt x="645424" y="914400"/>
                </a:cubicBezTo>
                <a:lnTo>
                  <a:pt x="555272" y="901522"/>
                </a:lnTo>
                <a:cubicBezTo>
                  <a:pt x="542393" y="897229"/>
                  <a:pt x="530211" y="888643"/>
                  <a:pt x="516635" y="888643"/>
                </a:cubicBezTo>
                <a:cubicBezTo>
                  <a:pt x="488339" y="888643"/>
                  <a:pt x="431712" y="901120"/>
                  <a:pt x="400726" y="914400"/>
                </a:cubicBezTo>
                <a:cubicBezTo>
                  <a:pt x="383079" y="921963"/>
                  <a:pt x="366382" y="931572"/>
                  <a:pt x="349210" y="940158"/>
                </a:cubicBezTo>
                <a:cubicBezTo>
                  <a:pt x="254765" y="935865"/>
                  <a:pt x="156636" y="953751"/>
                  <a:pt x="65875" y="927279"/>
                </a:cubicBezTo>
                <a:cubicBezTo>
                  <a:pt x="39810" y="919677"/>
                  <a:pt x="40117" y="850006"/>
                  <a:pt x="40117" y="850006"/>
                </a:cubicBezTo>
                <a:cubicBezTo>
                  <a:pt x="35824" y="635358"/>
                  <a:pt x="38723" y="420446"/>
                  <a:pt x="27238" y="206062"/>
                </a:cubicBezTo>
                <a:cubicBezTo>
                  <a:pt x="25786" y="178950"/>
                  <a:pt x="1481" y="128789"/>
                  <a:pt x="1481" y="128789"/>
                </a:cubicBezTo>
                <a:cubicBezTo>
                  <a:pt x="5774" y="98738"/>
                  <a:pt x="-10898" y="55475"/>
                  <a:pt x="14359" y="38637"/>
                </a:cubicBezTo>
                <a:cubicBezTo>
                  <a:pt x="37758" y="23037"/>
                  <a:pt x="171052" y="21465"/>
                  <a:pt x="259058" y="25758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Indianapolis Public Schools: More Than Half of Residents in District are Dissatisfied with School System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05400" y="1600200"/>
            <a:ext cx="3897720" cy="1126189"/>
          </a:xfrm>
          <a:custGeom>
            <a:avLst/>
            <a:gdLst>
              <a:gd name="connsiteX0" fmla="*/ 240120 w 3897720"/>
              <a:gd name="connsiteY0" fmla="*/ 83000 h 1126189"/>
              <a:gd name="connsiteX1" fmla="*/ 549213 w 3897720"/>
              <a:gd name="connsiteY1" fmla="*/ 83000 h 1126189"/>
              <a:gd name="connsiteX2" fmla="*/ 626486 w 3897720"/>
              <a:gd name="connsiteY2" fmla="*/ 44364 h 1126189"/>
              <a:gd name="connsiteX3" fmla="*/ 678002 w 3897720"/>
              <a:gd name="connsiteY3" fmla="*/ 18606 h 1126189"/>
              <a:gd name="connsiteX4" fmla="*/ 1399219 w 3897720"/>
              <a:gd name="connsiteY4" fmla="*/ 31485 h 1126189"/>
              <a:gd name="connsiteX5" fmla="*/ 1437855 w 3897720"/>
              <a:gd name="connsiteY5" fmla="*/ 44364 h 1126189"/>
              <a:gd name="connsiteX6" fmla="*/ 1502250 w 3897720"/>
              <a:gd name="connsiteY6" fmla="*/ 57242 h 1126189"/>
              <a:gd name="connsiteX7" fmla="*/ 1553765 w 3897720"/>
              <a:gd name="connsiteY7" fmla="*/ 70121 h 1126189"/>
              <a:gd name="connsiteX8" fmla="*/ 1682554 w 3897720"/>
              <a:gd name="connsiteY8" fmla="*/ 83000 h 1126189"/>
              <a:gd name="connsiteX9" fmla="*/ 1888616 w 3897720"/>
              <a:gd name="connsiteY9" fmla="*/ 108758 h 1126189"/>
              <a:gd name="connsiteX10" fmla="*/ 1927253 w 3897720"/>
              <a:gd name="connsiteY10" fmla="*/ 121637 h 1126189"/>
              <a:gd name="connsiteX11" fmla="*/ 1978768 w 3897720"/>
              <a:gd name="connsiteY11" fmla="*/ 134516 h 1126189"/>
              <a:gd name="connsiteX12" fmla="*/ 2287861 w 3897720"/>
              <a:gd name="connsiteY12" fmla="*/ 108758 h 1126189"/>
              <a:gd name="connsiteX13" fmla="*/ 2326498 w 3897720"/>
              <a:gd name="connsiteY13" fmla="*/ 95879 h 1126189"/>
              <a:gd name="connsiteX14" fmla="*/ 2365134 w 3897720"/>
              <a:gd name="connsiteY14" fmla="*/ 70121 h 1126189"/>
              <a:gd name="connsiteX15" fmla="*/ 2442408 w 3897720"/>
              <a:gd name="connsiteY15" fmla="*/ 44364 h 1126189"/>
              <a:gd name="connsiteX16" fmla="*/ 2481044 w 3897720"/>
              <a:gd name="connsiteY16" fmla="*/ 57242 h 1126189"/>
              <a:gd name="connsiteX17" fmla="*/ 2558317 w 3897720"/>
              <a:gd name="connsiteY17" fmla="*/ 95879 h 1126189"/>
              <a:gd name="connsiteX18" fmla="*/ 2712864 w 3897720"/>
              <a:gd name="connsiteY18" fmla="*/ 83000 h 1126189"/>
              <a:gd name="connsiteX19" fmla="*/ 2751501 w 3897720"/>
              <a:gd name="connsiteY19" fmla="*/ 70121 h 1126189"/>
              <a:gd name="connsiteX20" fmla="*/ 2828774 w 3897720"/>
              <a:gd name="connsiteY20" fmla="*/ 83000 h 1126189"/>
              <a:gd name="connsiteX21" fmla="*/ 2931805 w 3897720"/>
              <a:gd name="connsiteY21" fmla="*/ 108758 h 1126189"/>
              <a:gd name="connsiteX22" fmla="*/ 3137867 w 3897720"/>
              <a:gd name="connsiteY22" fmla="*/ 95879 h 1126189"/>
              <a:gd name="connsiteX23" fmla="*/ 3266655 w 3897720"/>
              <a:gd name="connsiteY23" fmla="*/ 57242 h 1126189"/>
              <a:gd name="connsiteX24" fmla="*/ 3343929 w 3897720"/>
              <a:gd name="connsiteY24" fmla="*/ 31485 h 1126189"/>
              <a:gd name="connsiteX25" fmla="*/ 3472717 w 3897720"/>
              <a:gd name="connsiteY25" fmla="*/ 44364 h 1126189"/>
              <a:gd name="connsiteX26" fmla="*/ 3549991 w 3897720"/>
              <a:gd name="connsiteY26" fmla="*/ 70121 h 1126189"/>
              <a:gd name="connsiteX27" fmla="*/ 3871963 w 3897720"/>
              <a:gd name="connsiteY27" fmla="*/ 95879 h 1126189"/>
              <a:gd name="connsiteX28" fmla="*/ 3859084 w 3897720"/>
              <a:gd name="connsiteY28" fmla="*/ 237547 h 1126189"/>
              <a:gd name="connsiteX29" fmla="*/ 3846205 w 3897720"/>
              <a:gd name="connsiteY29" fmla="*/ 340578 h 1126189"/>
              <a:gd name="connsiteX30" fmla="*/ 3859084 w 3897720"/>
              <a:gd name="connsiteY30" fmla="*/ 817096 h 1126189"/>
              <a:gd name="connsiteX31" fmla="*/ 3871963 w 3897720"/>
              <a:gd name="connsiteY31" fmla="*/ 855733 h 1126189"/>
              <a:gd name="connsiteX32" fmla="*/ 3897720 w 3897720"/>
              <a:gd name="connsiteY32" fmla="*/ 945885 h 1126189"/>
              <a:gd name="connsiteX33" fmla="*/ 3884841 w 3897720"/>
              <a:gd name="connsiteY33" fmla="*/ 1023158 h 1126189"/>
              <a:gd name="connsiteX34" fmla="*/ 3846205 w 3897720"/>
              <a:gd name="connsiteY34" fmla="*/ 1010279 h 1126189"/>
              <a:gd name="connsiteX35" fmla="*/ 3807568 w 3897720"/>
              <a:gd name="connsiteY35" fmla="*/ 984521 h 1126189"/>
              <a:gd name="connsiteX36" fmla="*/ 3485596 w 3897720"/>
              <a:gd name="connsiteY36" fmla="*/ 997400 h 1126189"/>
              <a:gd name="connsiteX37" fmla="*/ 3408323 w 3897720"/>
              <a:gd name="connsiteY37" fmla="*/ 1023158 h 1126189"/>
              <a:gd name="connsiteX38" fmla="*/ 3228019 w 3897720"/>
              <a:gd name="connsiteY38" fmla="*/ 1036037 h 1126189"/>
              <a:gd name="connsiteX39" fmla="*/ 3099230 w 3897720"/>
              <a:gd name="connsiteY39" fmla="*/ 997400 h 1126189"/>
              <a:gd name="connsiteX40" fmla="*/ 3021957 w 3897720"/>
              <a:gd name="connsiteY40" fmla="*/ 971642 h 1126189"/>
              <a:gd name="connsiteX41" fmla="*/ 2893168 w 3897720"/>
              <a:gd name="connsiteY41" fmla="*/ 984521 h 1126189"/>
              <a:gd name="connsiteX42" fmla="*/ 2815895 w 3897720"/>
              <a:gd name="connsiteY42" fmla="*/ 1048916 h 1126189"/>
              <a:gd name="connsiteX43" fmla="*/ 2777258 w 3897720"/>
              <a:gd name="connsiteY43" fmla="*/ 1061795 h 1126189"/>
              <a:gd name="connsiteX44" fmla="*/ 2738622 w 3897720"/>
              <a:gd name="connsiteY44" fmla="*/ 1100431 h 1126189"/>
              <a:gd name="connsiteX45" fmla="*/ 2648470 w 3897720"/>
              <a:gd name="connsiteY45" fmla="*/ 1126189 h 1126189"/>
              <a:gd name="connsiteX46" fmla="*/ 2442408 w 3897720"/>
              <a:gd name="connsiteY46" fmla="*/ 1100431 h 1126189"/>
              <a:gd name="connsiteX47" fmla="*/ 2390892 w 3897720"/>
              <a:gd name="connsiteY47" fmla="*/ 1074673 h 1126189"/>
              <a:gd name="connsiteX48" fmla="*/ 2313619 w 3897720"/>
              <a:gd name="connsiteY48" fmla="*/ 1036037 h 1126189"/>
              <a:gd name="connsiteX49" fmla="*/ 2133315 w 3897720"/>
              <a:gd name="connsiteY49" fmla="*/ 1023158 h 1126189"/>
              <a:gd name="connsiteX50" fmla="*/ 2056041 w 3897720"/>
              <a:gd name="connsiteY50" fmla="*/ 1010279 h 1126189"/>
              <a:gd name="connsiteX51" fmla="*/ 1927253 w 3897720"/>
              <a:gd name="connsiteY51" fmla="*/ 1048916 h 1126189"/>
              <a:gd name="connsiteX52" fmla="*/ 1824222 w 3897720"/>
              <a:gd name="connsiteY52" fmla="*/ 1061795 h 1126189"/>
              <a:gd name="connsiteX53" fmla="*/ 1708312 w 3897720"/>
              <a:gd name="connsiteY53" fmla="*/ 1048916 h 1126189"/>
              <a:gd name="connsiteX54" fmla="*/ 1656796 w 3897720"/>
              <a:gd name="connsiteY54" fmla="*/ 1010279 h 1126189"/>
              <a:gd name="connsiteX55" fmla="*/ 1618160 w 3897720"/>
              <a:gd name="connsiteY55" fmla="*/ 997400 h 1126189"/>
              <a:gd name="connsiteX56" fmla="*/ 1515129 w 3897720"/>
              <a:gd name="connsiteY56" fmla="*/ 1010279 h 1126189"/>
              <a:gd name="connsiteX57" fmla="*/ 1463613 w 3897720"/>
              <a:gd name="connsiteY57" fmla="*/ 1023158 h 1126189"/>
              <a:gd name="connsiteX58" fmla="*/ 1334824 w 3897720"/>
              <a:gd name="connsiteY58" fmla="*/ 1036037 h 1126189"/>
              <a:gd name="connsiteX59" fmla="*/ 1296188 w 3897720"/>
              <a:gd name="connsiteY59" fmla="*/ 1061795 h 1126189"/>
              <a:gd name="connsiteX60" fmla="*/ 1206036 w 3897720"/>
              <a:gd name="connsiteY60" fmla="*/ 1023158 h 1126189"/>
              <a:gd name="connsiteX61" fmla="*/ 1090126 w 3897720"/>
              <a:gd name="connsiteY61" fmla="*/ 1023158 h 1126189"/>
              <a:gd name="connsiteX62" fmla="*/ 1051489 w 3897720"/>
              <a:gd name="connsiteY62" fmla="*/ 997400 h 1126189"/>
              <a:gd name="connsiteX63" fmla="*/ 974216 w 3897720"/>
              <a:gd name="connsiteY63" fmla="*/ 971642 h 1126189"/>
              <a:gd name="connsiteX64" fmla="*/ 574971 w 3897720"/>
              <a:gd name="connsiteY64" fmla="*/ 984521 h 1126189"/>
              <a:gd name="connsiteX65" fmla="*/ 523455 w 3897720"/>
              <a:gd name="connsiteY65" fmla="*/ 1010279 h 1126189"/>
              <a:gd name="connsiteX66" fmla="*/ 446182 w 3897720"/>
              <a:gd name="connsiteY66" fmla="*/ 1036037 h 1126189"/>
              <a:gd name="connsiteX67" fmla="*/ 278757 w 3897720"/>
              <a:gd name="connsiteY67" fmla="*/ 1023158 h 1126189"/>
              <a:gd name="connsiteX68" fmla="*/ 240120 w 3897720"/>
              <a:gd name="connsiteY68" fmla="*/ 1010279 h 1126189"/>
              <a:gd name="connsiteX69" fmla="*/ 111332 w 3897720"/>
              <a:gd name="connsiteY69" fmla="*/ 997400 h 1126189"/>
              <a:gd name="connsiteX70" fmla="*/ 59816 w 3897720"/>
              <a:gd name="connsiteY70" fmla="*/ 920127 h 1126189"/>
              <a:gd name="connsiteX71" fmla="*/ 34058 w 3897720"/>
              <a:gd name="connsiteY71" fmla="*/ 881490 h 1126189"/>
              <a:gd name="connsiteX72" fmla="*/ 21179 w 3897720"/>
              <a:gd name="connsiteY72" fmla="*/ 842854 h 1126189"/>
              <a:gd name="connsiteX73" fmla="*/ 21179 w 3897720"/>
              <a:gd name="connsiteY73" fmla="*/ 57242 h 1126189"/>
              <a:gd name="connsiteX74" fmla="*/ 240120 w 3897720"/>
              <a:gd name="connsiteY74" fmla="*/ 83000 h 11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897720" h="1126189">
                <a:moveTo>
                  <a:pt x="240120" y="83000"/>
                </a:moveTo>
                <a:cubicBezTo>
                  <a:pt x="328126" y="87293"/>
                  <a:pt x="342228" y="103699"/>
                  <a:pt x="549213" y="83000"/>
                </a:cubicBezTo>
                <a:cubicBezTo>
                  <a:pt x="584990" y="79422"/>
                  <a:pt x="596557" y="61466"/>
                  <a:pt x="626486" y="44364"/>
                </a:cubicBezTo>
                <a:cubicBezTo>
                  <a:pt x="643155" y="34839"/>
                  <a:pt x="660830" y="27192"/>
                  <a:pt x="678002" y="18606"/>
                </a:cubicBezTo>
                <a:lnTo>
                  <a:pt x="1399219" y="31485"/>
                </a:lnTo>
                <a:cubicBezTo>
                  <a:pt x="1412787" y="31945"/>
                  <a:pt x="1424685" y="41072"/>
                  <a:pt x="1437855" y="44364"/>
                </a:cubicBezTo>
                <a:cubicBezTo>
                  <a:pt x="1459091" y="49673"/>
                  <a:pt x="1480881" y="52494"/>
                  <a:pt x="1502250" y="57242"/>
                </a:cubicBezTo>
                <a:cubicBezTo>
                  <a:pt x="1519529" y="61082"/>
                  <a:pt x="1536243" y="67618"/>
                  <a:pt x="1553765" y="70121"/>
                </a:cubicBezTo>
                <a:cubicBezTo>
                  <a:pt x="1596475" y="76223"/>
                  <a:pt x="1639624" y="78707"/>
                  <a:pt x="1682554" y="83000"/>
                </a:cubicBezTo>
                <a:cubicBezTo>
                  <a:pt x="1784420" y="116955"/>
                  <a:pt x="1665895" y="80918"/>
                  <a:pt x="1888616" y="108758"/>
                </a:cubicBezTo>
                <a:cubicBezTo>
                  <a:pt x="1902087" y="110442"/>
                  <a:pt x="1914200" y="117907"/>
                  <a:pt x="1927253" y="121637"/>
                </a:cubicBezTo>
                <a:cubicBezTo>
                  <a:pt x="1944272" y="126500"/>
                  <a:pt x="1961596" y="130223"/>
                  <a:pt x="1978768" y="134516"/>
                </a:cubicBezTo>
                <a:cubicBezTo>
                  <a:pt x="2057156" y="129617"/>
                  <a:pt x="2198121" y="125074"/>
                  <a:pt x="2287861" y="108758"/>
                </a:cubicBezTo>
                <a:cubicBezTo>
                  <a:pt x="2301218" y="106329"/>
                  <a:pt x="2313619" y="100172"/>
                  <a:pt x="2326498" y="95879"/>
                </a:cubicBezTo>
                <a:cubicBezTo>
                  <a:pt x="2339377" y="87293"/>
                  <a:pt x="2350990" y="76407"/>
                  <a:pt x="2365134" y="70121"/>
                </a:cubicBezTo>
                <a:cubicBezTo>
                  <a:pt x="2389945" y="59094"/>
                  <a:pt x="2442408" y="44364"/>
                  <a:pt x="2442408" y="44364"/>
                </a:cubicBezTo>
                <a:cubicBezTo>
                  <a:pt x="2455287" y="48657"/>
                  <a:pt x="2468902" y="51171"/>
                  <a:pt x="2481044" y="57242"/>
                </a:cubicBezTo>
                <a:cubicBezTo>
                  <a:pt x="2580915" y="107177"/>
                  <a:pt x="2461198" y="63505"/>
                  <a:pt x="2558317" y="95879"/>
                </a:cubicBezTo>
                <a:cubicBezTo>
                  <a:pt x="2609833" y="91586"/>
                  <a:pt x="2661623" y="89832"/>
                  <a:pt x="2712864" y="83000"/>
                </a:cubicBezTo>
                <a:cubicBezTo>
                  <a:pt x="2726321" y="81206"/>
                  <a:pt x="2737925" y="70121"/>
                  <a:pt x="2751501" y="70121"/>
                </a:cubicBezTo>
                <a:cubicBezTo>
                  <a:pt x="2777614" y="70121"/>
                  <a:pt x="2803016" y="78707"/>
                  <a:pt x="2828774" y="83000"/>
                </a:cubicBezTo>
                <a:cubicBezTo>
                  <a:pt x="2859263" y="93163"/>
                  <a:pt x="2900721" y="108758"/>
                  <a:pt x="2931805" y="108758"/>
                </a:cubicBezTo>
                <a:cubicBezTo>
                  <a:pt x="3000626" y="108758"/>
                  <a:pt x="3069180" y="100172"/>
                  <a:pt x="3137867" y="95879"/>
                </a:cubicBezTo>
                <a:cubicBezTo>
                  <a:pt x="3335684" y="67619"/>
                  <a:pt x="3155677" y="106565"/>
                  <a:pt x="3266655" y="57242"/>
                </a:cubicBezTo>
                <a:cubicBezTo>
                  <a:pt x="3291466" y="46215"/>
                  <a:pt x="3343929" y="31485"/>
                  <a:pt x="3343929" y="31485"/>
                </a:cubicBezTo>
                <a:cubicBezTo>
                  <a:pt x="3386858" y="35778"/>
                  <a:pt x="3430312" y="36413"/>
                  <a:pt x="3472717" y="44364"/>
                </a:cubicBezTo>
                <a:cubicBezTo>
                  <a:pt x="3499403" y="49368"/>
                  <a:pt x="3522975" y="67419"/>
                  <a:pt x="3549991" y="70121"/>
                </a:cubicBezTo>
                <a:cubicBezTo>
                  <a:pt x="3742996" y="89422"/>
                  <a:pt x="3635731" y="80130"/>
                  <a:pt x="3871963" y="95879"/>
                </a:cubicBezTo>
                <a:cubicBezTo>
                  <a:pt x="3867670" y="143102"/>
                  <a:pt x="3864048" y="190390"/>
                  <a:pt x="3859084" y="237547"/>
                </a:cubicBezTo>
                <a:cubicBezTo>
                  <a:pt x="3855461" y="271968"/>
                  <a:pt x="3846205" y="305967"/>
                  <a:pt x="3846205" y="340578"/>
                </a:cubicBezTo>
                <a:cubicBezTo>
                  <a:pt x="3846205" y="499475"/>
                  <a:pt x="3851149" y="658397"/>
                  <a:pt x="3859084" y="817096"/>
                </a:cubicBezTo>
                <a:cubicBezTo>
                  <a:pt x="3859762" y="830655"/>
                  <a:pt x="3868234" y="842680"/>
                  <a:pt x="3871963" y="855733"/>
                </a:cubicBezTo>
                <a:cubicBezTo>
                  <a:pt x="3904305" y="968933"/>
                  <a:pt x="3866840" y="853246"/>
                  <a:pt x="3897720" y="945885"/>
                </a:cubicBezTo>
                <a:cubicBezTo>
                  <a:pt x="3893427" y="971643"/>
                  <a:pt x="3901154" y="1002767"/>
                  <a:pt x="3884841" y="1023158"/>
                </a:cubicBezTo>
                <a:cubicBezTo>
                  <a:pt x="3876361" y="1033759"/>
                  <a:pt x="3858347" y="1016350"/>
                  <a:pt x="3846205" y="1010279"/>
                </a:cubicBezTo>
                <a:cubicBezTo>
                  <a:pt x="3832361" y="1003357"/>
                  <a:pt x="3820447" y="993107"/>
                  <a:pt x="3807568" y="984521"/>
                </a:cubicBezTo>
                <a:cubicBezTo>
                  <a:pt x="3700244" y="988814"/>
                  <a:pt x="3592506" y="987054"/>
                  <a:pt x="3485596" y="997400"/>
                </a:cubicBezTo>
                <a:cubicBezTo>
                  <a:pt x="3458571" y="1000015"/>
                  <a:pt x="3435405" y="1021224"/>
                  <a:pt x="3408323" y="1023158"/>
                </a:cubicBezTo>
                <a:lnTo>
                  <a:pt x="3228019" y="1036037"/>
                </a:lnTo>
                <a:cubicBezTo>
                  <a:pt x="3030215" y="1007779"/>
                  <a:pt x="3210204" y="1046722"/>
                  <a:pt x="3099230" y="997400"/>
                </a:cubicBezTo>
                <a:cubicBezTo>
                  <a:pt x="3074419" y="986373"/>
                  <a:pt x="3021957" y="971642"/>
                  <a:pt x="3021957" y="971642"/>
                </a:cubicBezTo>
                <a:cubicBezTo>
                  <a:pt x="2979027" y="975935"/>
                  <a:pt x="2935207" y="974820"/>
                  <a:pt x="2893168" y="984521"/>
                </a:cubicBezTo>
                <a:cubicBezTo>
                  <a:pt x="2860948" y="991956"/>
                  <a:pt x="2840094" y="1032783"/>
                  <a:pt x="2815895" y="1048916"/>
                </a:cubicBezTo>
                <a:cubicBezTo>
                  <a:pt x="2804599" y="1056446"/>
                  <a:pt x="2790137" y="1057502"/>
                  <a:pt x="2777258" y="1061795"/>
                </a:cubicBezTo>
                <a:cubicBezTo>
                  <a:pt x="2764379" y="1074674"/>
                  <a:pt x="2753776" y="1090328"/>
                  <a:pt x="2738622" y="1100431"/>
                </a:cubicBezTo>
                <a:cubicBezTo>
                  <a:pt x="2727537" y="1107821"/>
                  <a:pt x="2655340" y="1124472"/>
                  <a:pt x="2648470" y="1126189"/>
                </a:cubicBezTo>
                <a:cubicBezTo>
                  <a:pt x="2569945" y="1120149"/>
                  <a:pt x="2509301" y="1129100"/>
                  <a:pt x="2442408" y="1100431"/>
                </a:cubicBezTo>
                <a:cubicBezTo>
                  <a:pt x="2424761" y="1092868"/>
                  <a:pt x="2407561" y="1084198"/>
                  <a:pt x="2390892" y="1074673"/>
                </a:cubicBezTo>
                <a:cubicBezTo>
                  <a:pt x="2359379" y="1056666"/>
                  <a:pt x="2350784" y="1040409"/>
                  <a:pt x="2313619" y="1036037"/>
                </a:cubicBezTo>
                <a:cubicBezTo>
                  <a:pt x="2253777" y="1028997"/>
                  <a:pt x="2193416" y="1027451"/>
                  <a:pt x="2133315" y="1023158"/>
                </a:cubicBezTo>
                <a:cubicBezTo>
                  <a:pt x="2107557" y="1018865"/>
                  <a:pt x="2082154" y="1010279"/>
                  <a:pt x="2056041" y="1010279"/>
                </a:cubicBezTo>
                <a:cubicBezTo>
                  <a:pt x="2031693" y="1010279"/>
                  <a:pt x="1939240" y="1047418"/>
                  <a:pt x="1927253" y="1048916"/>
                </a:cubicBezTo>
                <a:lnTo>
                  <a:pt x="1824222" y="1061795"/>
                </a:lnTo>
                <a:cubicBezTo>
                  <a:pt x="1785585" y="1057502"/>
                  <a:pt x="1745467" y="1060348"/>
                  <a:pt x="1708312" y="1048916"/>
                </a:cubicBezTo>
                <a:cubicBezTo>
                  <a:pt x="1687796" y="1042603"/>
                  <a:pt x="1675433" y="1020929"/>
                  <a:pt x="1656796" y="1010279"/>
                </a:cubicBezTo>
                <a:cubicBezTo>
                  <a:pt x="1645009" y="1003544"/>
                  <a:pt x="1631039" y="1001693"/>
                  <a:pt x="1618160" y="997400"/>
                </a:cubicBezTo>
                <a:cubicBezTo>
                  <a:pt x="1583816" y="1001693"/>
                  <a:pt x="1549269" y="1004589"/>
                  <a:pt x="1515129" y="1010279"/>
                </a:cubicBezTo>
                <a:cubicBezTo>
                  <a:pt x="1497669" y="1013189"/>
                  <a:pt x="1481136" y="1020655"/>
                  <a:pt x="1463613" y="1023158"/>
                </a:cubicBezTo>
                <a:cubicBezTo>
                  <a:pt x="1420903" y="1029259"/>
                  <a:pt x="1377754" y="1031744"/>
                  <a:pt x="1334824" y="1036037"/>
                </a:cubicBezTo>
                <a:cubicBezTo>
                  <a:pt x="1321945" y="1044623"/>
                  <a:pt x="1311511" y="1059606"/>
                  <a:pt x="1296188" y="1061795"/>
                </a:cubicBezTo>
                <a:cubicBezTo>
                  <a:pt x="1261943" y="1066687"/>
                  <a:pt x="1231166" y="1039912"/>
                  <a:pt x="1206036" y="1023158"/>
                </a:cubicBezTo>
                <a:cubicBezTo>
                  <a:pt x="1154410" y="1040367"/>
                  <a:pt x="1158124" y="1045824"/>
                  <a:pt x="1090126" y="1023158"/>
                </a:cubicBezTo>
                <a:cubicBezTo>
                  <a:pt x="1075442" y="1018263"/>
                  <a:pt x="1065634" y="1003687"/>
                  <a:pt x="1051489" y="997400"/>
                </a:cubicBezTo>
                <a:cubicBezTo>
                  <a:pt x="1026678" y="986373"/>
                  <a:pt x="974216" y="971642"/>
                  <a:pt x="974216" y="971642"/>
                </a:cubicBezTo>
                <a:cubicBezTo>
                  <a:pt x="841134" y="975935"/>
                  <a:pt x="707635" y="973150"/>
                  <a:pt x="574971" y="984521"/>
                </a:cubicBezTo>
                <a:cubicBezTo>
                  <a:pt x="555842" y="986161"/>
                  <a:pt x="541281" y="1003149"/>
                  <a:pt x="523455" y="1010279"/>
                </a:cubicBezTo>
                <a:cubicBezTo>
                  <a:pt x="498246" y="1020363"/>
                  <a:pt x="446182" y="1036037"/>
                  <a:pt x="446182" y="1036037"/>
                </a:cubicBezTo>
                <a:cubicBezTo>
                  <a:pt x="390374" y="1031744"/>
                  <a:pt x="334298" y="1030101"/>
                  <a:pt x="278757" y="1023158"/>
                </a:cubicBezTo>
                <a:cubicBezTo>
                  <a:pt x="265286" y="1021474"/>
                  <a:pt x="253538" y="1012343"/>
                  <a:pt x="240120" y="1010279"/>
                </a:cubicBezTo>
                <a:cubicBezTo>
                  <a:pt x="197478" y="1003719"/>
                  <a:pt x="154261" y="1001693"/>
                  <a:pt x="111332" y="997400"/>
                </a:cubicBezTo>
                <a:lnTo>
                  <a:pt x="59816" y="920127"/>
                </a:lnTo>
                <a:cubicBezTo>
                  <a:pt x="51230" y="907248"/>
                  <a:pt x="38953" y="896174"/>
                  <a:pt x="34058" y="881490"/>
                </a:cubicBezTo>
                <a:lnTo>
                  <a:pt x="21179" y="842854"/>
                </a:lnTo>
                <a:cubicBezTo>
                  <a:pt x="11233" y="653875"/>
                  <a:pt x="-21048" y="159084"/>
                  <a:pt x="21179" y="57242"/>
                </a:cubicBezTo>
                <a:cubicBezTo>
                  <a:pt x="79466" y="-83334"/>
                  <a:pt x="152114" y="78707"/>
                  <a:pt x="240120" y="8300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Makes Boneheaded Move in Slashing Principals’ Salaries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33341" y="2871989"/>
            <a:ext cx="3799959" cy="1107583"/>
          </a:xfrm>
          <a:custGeom>
            <a:avLst/>
            <a:gdLst>
              <a:gd name="connsiteX0" fmla="*/ 103031 w 3799959"/>
              <a:gd name="connsiteY0" fmla="*/ 25757 h 1107583"/>
              <a:gd name="connsiteX1" fmla="*/ 824248 w 3799959"/>
              <a:gd name="connsiteY1" fmla="*/ 0 h 1107583"/>
              <a:gd name="connsiteX2" fmla="*/ 862884 w 3799959"/>
              <a:gd name="connsiteY2" fmla="*/ 25757 h 1107583"/>
              <a:gd name="connsiteX3" fmla="*/ 901521 w 3799959"/>
              <a:gd name="connsiteY3" fmla="*/ 103031 h 1107583"/>
              <a:gd name="connsiteX4" fmla="*/ 940158 w 3799959"/>
              <a:gd name="connsiteY4" fmla="*/ 115910 h 1107583"/>
              <a:gd name="connsiteX5" fmla="*/ 1017431 w 3799959"/>
              <a:gd name="connsiteY5" fmla="*/ 154546 h 1107583"/>
              <a:gd name="connsiteX6" fmla="*/ 1236372 w 3799959"/>
              <a:gd name="connsiteY6" fmla="*/ 141667 h 1107583"/>
              <a:gd name="connsiteX7" fmla="*/ 1313645 w 3799959"/>
              <a:gd name="connsiteY7" fmla="*/ 115910 h 1107583"/>
              <a:gd name="connsiteX8" fmla="*/ 1429555 w 3799959"/>
              <a:gd name="connsiteY8" fmla="*/ 77273 h 1107583"/>
              <a:gd name="connsiteX9" fmla="*/ 1468191 w 3799959"/>
              <a:gd name="connsiteY9" fmla="*/ 64394 h 1107583"/>
              <a:gd name="connsiteX10" fmla="*/ 1532586 w 3799959"/>
              <a:gd name="connsiteY10" fmla="*/ 51515 h 1107583"/>
              <a:gd name="connsiteX11" fmla="*/ 1764405 w 3799959"/>
              <a:gd name="connsiteY11" fmla="*/ 64394 h 1107583"/>
              <a:gd name="connsiteX12" fmla="*/ 1828800 w 3799959"/>
              <a:gd name="connsiteY12" fmla="*/ 77273 h 1107583"/>
              <a:gd name="connsiteX13" fmla="*/ 2034862 w 3799959"/>
              <a:gd name="connsiteY13" fmla="*/ 103031 h 1107583"/>
              <a:gd name="connsiteX14" fmla="*/ 2073498 w 3799959"/>
              <a:gd name="connsiteY14" fmla="*/ 141667 h 1107583"/>
              <a:gd name="connsiteX15" fmla="*/ 2137893 w 3799959"/>
              <a:gd name="connsiteY15" fmla="*/ 218941 h 1107583"/>
              <a:gd name="connsiteX16" fmla="*/ 2176529 w 3799959"/>
              <a:gd name="connsiteY16" fmla="*/ 231819 h 1107583"/>
              <a:gd name="connsiteX17" fmla="*/ 2292439 w 3799959"/>
              <a:gd name="connsiteY17" fmla="*/ 193183 h 1107583"/>
              <a:gd name="connsiteX18" fmla="*/ 2331076 w 3799959"/>
              <a:gd name="connsiteY18" fmla="*/ 180304 h 1107583"/>
              <a:gd name="connsiteX19" fmla="*/ 2408349 w 3799959"/>
              <a:gd name="connsiteY19" fmla="*/ 141667 h 1107583"/>
              <a:gd name="connsiteX20" fmla="*/ 2524259 w 3799959"/>
              <a:gd name="connsiteY20" fmla="*/ 128788 h 1107583"/>
              <a:gd name="connsiteX21" fmla="*/ 2614411 w 3799959"/>
              <a:gd name="connsiteY21" fmla="*/ 103031 h 1107583"/>
              <a:gd name="connsiteX22" fmla="*/ 2678805 w 3799959"/>
              <a:gd name="connsiteY22" fmla="*/ 90152 h 1107583"/>
              <a:gd name="connsiteX23" fmla="*/ 3039414 w 3799959"/>
              <a:gd name="connsiteY23" fmla="*/ 77273 h 1107583"/>
              <a:gd name="connsiteX24" fmla="*/ 3129566 w 3799959"/>
              <a:gd name="connsiteY24" fmla="*/ 64394 h 1107583"/>
              <a:gd name="connsiteX25" fmla="*/ 3181082 w 3799959"/>
              <a:gd name="connsiteY25" fmla="*/ 51515 h 1107583"/>
              <a:gd name="connsiteX26" fmla="*/ 3696236 w 3799959"/>
              <a:gd name="connsiteY26" fmla="*/ 38636 h 1107583"/>
              <a:gd name="connsiteX27" fmla="*/ 3709115 w 3799959"/>
              <a:gd name="connsiteY27" fmla="*/ 1043188 h 1107583"/>
              <a:gd name="connsiteX28" fmla="*/ 3683358 w 3799959"/>
              <a:gd name="connsiteY28" fmla="*/ 1004552 h 1107583"/>
              <a:gd name="connsiteX29" fmla="*/ 3631842 w 3799959"/>
              <a:gd name="connsiteY29" fmla="*/ 991673 h 1107583"/>
              <a:gd name="connsiteX30" fmla="*/ 3296991 w 3799959"/>
              <a:gd name="connsiteY30" fmla="*/ 1004552 h 1107583"/>
              <a:gd name="connsiteX31" fmla="*/ 3258355 w 3799959"/>
              <a:gd name="connsiteY31" fmla="*/ 1030310 h 1107583"/>
              <a:gd name="connsiteX32" fmla="*/ 3219718 w 3799959"/>
              <a:gd name="connsiteY32" fmla="*/ 1043188 h 1107583"/>
              <a:gd name="connsiteX33" fmla="*/ 3181082 w 3799959"/>
              <a:gd name="connsiteY33" fmla="*/ 1068946 h 1107583"/>
              <a:gd name="connsiteX34" fmla="*/ 3103808 w 3799959"/>
              <a:gd name="connsiteY34" fmla="*/ 1043188 h 1107583"/>
              <a:gd name="connsiteX35" fmla="*/ 2897746 w 3799959"/>
              <a:gd name="connsiteY35" fmla="*/ 1056067 h 1107583"/>
              <a:gd name="connsiteX36" fmla="*/ 2871989 w 3799959"/>
              <a:gd name="connsiteY36" fmla="*/ 1094704 h 1107583"/>
              <a:gd name="connsiteX37" fmla="*/ 2833352 w 3799959"/>
              <a:gd name="connsiteY37" fmla="*/ 1107583 h 1107583"/>
              <a:gd name="connsiteX38" fmla="*/ 2756079 w 3799959"/>
              <a:gd name="connsiteY38" fmla="*/ 1081825 h 1107583"/>
              <a:gd name="connsiteX39" fmla="*/ 2717442 w 3799959"/>
              <a:gd name="connsiteY39" fmla="*/ 1056067 h 1107583"/>
              <a:gd name="connsiteX40" fmla="*/ 2408349 w 3799959"/>
              <a:gd name="connsiteY40" fmla="*/ 1043188 h 1107583"/>
              <a:gd name="connsiteX41" fmla="*/ 1712890 w 3799959"/>
              <a:gd name="connsiteY41" fmla="*/ 1043188 h 1107583"/>
              <a:gd name="connsiteX42" fmla="*/ 1674253 w 3799959"/>
              <a:gd name="connsiteY42" fmla="*/ 1056067 h 1107583"/>
              <a:gd name="connsiteX43" fmla="*/ 1609859 w 3799959"/>
              <a:gd name="connsiteY43" fmla="*/ 1068946 h 1107583"/>
              <a:gd name="connsiteX44" fmla="*/ 1493949 w 3799959"/>
              <a:gd name="connsiteY44" fmla="*/ 1056067 h 1107583"/>
              <a:gd name="connsiteX45" fmla="*/ 1455313 w 3799959"/>
              <a:gd name="connsiteY45" fmla="*/ 1043188 h 1107583"/>
              <a:gd name="connsiteX46" fmla="*/ 1262129 w 3799959"/>
              <a:gd name="connsiteY46" fmla="*/ 1056067 h 1107583"/>
              <a:gd name="connsiteX47" fmla="*/ 695459 w 3799959"/>
              <a:gd name="connsiteY47" fmla="*/ 1043188 h 1107583"/>
              <a:gd name="connsiteX48" fmla="*/ 618186 w 3799959"/>
              <a:gd name="connsiteY48" fmla="*/ 1017431 h 1107583"/>
              <a:gd name="connsiteX49" fmla="*/ 450760 w 3799959"/>
              <a:gd name="connsiteY49" fmla="*/ 991673 h 1107583"/>
              <a:gd name="connsiteX50" fmla="*/ 412124 w 3799959"/>
              <a:gd name="connsiteY50" fmla="*/ 978794 h 1107583"/>
              <a:gd name="connsiteX51" fmla="*/ 296214 w 3799959"/>
              <a:gd name="connsiteY51" fmla="*/ 1004552 h 1107583"/>
              <a:gd name="connsiteX52" fmla="*/ 64394 w 3799959"/>
              <a:gd name="connsiteY52" fmla="*/ 1017431 h 1107583"/>
              <a:gd name="connsiteX53" fmla="*/ 51515 w 3799959"/>
              <a:gd name="connsiteY53" fmla="*/ 862884 h 1107583"/>
              <a:gd name="connsiteX54" fmla="*/ 38636 w 3799959"/>
              <a:gd name="connsiteY54" fmla="*/ 746974 h 1107583"/>
              <a:gd name="connsiteX55" fmla="*/ 25758 w 3799959"/>
              <a:gd name="connsiteY55" fmla="*/ 515155 h 1107583"/>
              <a:gd name="connsiteX56" fmla="*/ 0 w 3799959"/>
              <a:gd name="connsiteY56" fmla="*/ 154546 h 1107583"/>
              <a:gd name="connsiteX57" fmla="*/ 103031 w 3799959"/>
              <a:gd name="connsiteY57" fmla="*/ 25757 h 11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99959" h="1107583">
                <a:moveTo>
                  <a:pt x="103031" y="25757"/>
                </a:moveTo>
                <a:cubicBezTo>
                  <a:pt x="240406" y="-1"/>
                  <a:pt x="583689" y="0"/>
                  <a:pt x="824248" y="0"/>
                </a:cubicBezTo>
                <a:cubicBezTo>
                  <a:pt x="839726" y="0"/>
                  <a:pt x="853215" y="13671"/>
                  <a:pt x="862884" y="25757"/>
                </a:cubicBezTo>
                <a:cubicBezTo>
                  <a:pt x="904362" y="77604"/>
                  <a:pt x="841206" y="54779"/>
                  <a:pt x="901521" y="103031"/>
                </a:cubicBezTo>
                <a:cubicBezTo>
                  <a:pt x="912122" y="111512"/>
                  <a:pt x="928016" y="109839"/>
                  <a:pt x="940158" y="115910"/>
                </a:cubicBezTo>
                <a:cubicBezTo>
                  <a:pt x="1040023" y="165842"/>
                  <a:pt x="920315" y="122174"/>
                  <a:pt x="1017431" y="154546"/>
                </a:cubicBezTo>
                <a:cubicBezTo>
                  <a:pt x="1090411" y="150253"/>
                  <a:pt x="1163880" y="151122"/>
                  <a:pt x="1236372" y="141667"/>
                </a:cubicBezTo>
                <a:cubicBezTo>
                  <a:pt x="1263295" y="138155"/>
                  <a:pt x="1287887" y="124496"/>
                  <a:pt x="1313645" y="115910"/>
                </a:cubicBezTo>
                <a:lnTo>
                  <a:pt x="1429555" y="77273"/>
                </a:lnTo>
                <a:cubicBezTo>
                  <a:pt x="1442434" y="72980"/>
                  <a:pt x="1454879" y="67056"/>
                  <a:pt x="1468191" y="64394"/>
                </a:cubicBezTo>
                <a:lnTo>
                  <a:pt x="1532586" y="51515"/>
                </a:lnTo>
                <a:cubicBezTo>
                  <a:pt x="1609859" y="55808"/>
                  <a:pt x="1687304" y="57689"/>
                  <a:pt x="1764405" y="64394"/>
                </a:cubicBezTo>
                <a:cubicBezTo>
                  <a:pt x="1786213" y="66290"/>
                  <a:pt x="1807130" y="74177"/>
                  <a:pt x="1828800" y="77273"/>
                </a:cubicBezTo>
                <a:cubicBezTo>
                  <a:pt x="1897326" y="87063"/>
                  <a:pt x="1966175" y="94445"/>
                  <a:pt x="2034862" y="103031"/>
                </a:cubicBezTo>
                <a:cubicBezTo>
                  <a:pt x="2047741" y="115910"/>
                  <a:pt x="2061838" y="127675"/>
                  <a:pt x="2073498" y="141667"/>
                </a:cubicBezTo>
                <a:cubicBezTo>
                  <a:pt x="2103195" y="177304"/>
                  <a:pt x="2095564" y="190722"/>
                  <a:pt x="2137893" y="218941"/>
                </a:cubicBezTo>
                <a:cubicBezTo>
                  <a:pt x="2149188" y="226471"/>
                  <a:pt x="2163650" y="227526"/>
                  <a:pt x="2176529" y="231819"/>
                </a:cubicBezTo>
                <a:lnTo>
                  <a:pt x="2292439" y="193183"/>
                </a:lnTo>
                <a:cubicBezTo>
                  <a:pt x="2305318" y="188890"/>
                  <a:pt x="2319780" y="187834"/>
                  <a:pt x="2331076" y="180304"/>
                </a:cubicBezTo>
                <a:cubicBezTo>
                  <a:pt x="2360742" y="160527"/>
                  <a:pt x="2372803" y="147591"/>
                  <a:pt x="2408349" y="141667"/>
                </a:cubicBezTo>
                <a:cubicBezTo>
                  <a:pt x="2446694" y="135276"/>
                  <a:pt x="2485622" y="133081"/>
                  <a:pt x="2524259" y="128788"/>
                </a:cubicBezTo>
                <a:cubicBezTo>
                  <a:pt x="2567281" y="114448"/>
                  <a:pt x="2565902" y="113811"/>
                  <a:pt x="2614411" y="103031"/>
                </a:cubicBezTo>
                <a:cubicBezTo>
                  <a:pt x="2635779" y="98282"/>
                  <a:pt x="2656955" y="91476"/>
                  <a:pt x="2678805" y="90152"/>
                </a:cubicBezTo>
                <a:cubicBezTo>
                  <a:pt x="2798864" y="82876"/>
                  <a:pt x="2919211" y="81566"/>
                  <a:pt x="3039414" y="77273"/>
                </a:cubicBezTo>
                <a:cubicBezTo>
                  <a:pt x="3069465" y="72980"/>
                  <a:pt x="3099700" y="69824"/>
                  <a:pt x="3129566" y="64394"/>
                </a:cubicBezTo>
                <a:cubicBezTo>
                  <a:pt x="3146981" y="61228"/>
                  <a:pt x="3163400" y="52319"/>
                  <a:pt x="3181082" y="51515"/>
                </a:cubicBezTo>
                <a:cubicBezTo>
                  <a:pt x="3352676" y="43715"/>
                  <a:pt x="3524518" y="42929"/>
                  <a:pt x="3696236" y="38636"/>
                </a:cubicBezTo>
                <a:cubicBezTo>
                  <a:pt x="3899350" y="343306"/>
                  <a:pt x="3748370" y="101050"/>
                  <a:pt x="3709115" y="1043188"/>
                </a:cubicBezTo>
                <a:cubicBezTo>
                  <a:pt x="3708471" y="1058653"/>
                  <a:pt x="3696237" y="1013138"/>
                  <a:pt x="3683358" y="1004552"/>
                </a:cubicBezTo>
                <a:cubicBezTo>
                  <a:pt x="3668630" y="994734"/>
                  <a:pt x="3649014" y="995966"/>
                  <a:pt x="3631842" y="991673"/>
                </a:cubicBezTo>
                <a:cubicBezTo>
                  <a:pt x="3520225" y="995966"/>
                  <a:pt x="3408098" y="993058"/>
                  <a:pt x="3296991" y="1004552"/>
                </a:cubicBezTo>
                <a:cubicBezTo>
                  <a:pt x="3281595" y="1006145"/>
                  <a:pt x="3272199" y="1023388"/>
                  <a:pt x="3258355" y="1030310"/>
                </a:cubicBezTo>
                <a:cubicBezTo>
                  <a:pt x="3246213" y="1036381"/>
                  <a:pt x="3232597" y="1038895"/>
                  <a:pt x="3219718" y="1043188"/>
                </a:cubicBezTo>
                <a:cubicBezTo>
                  <a:pt x="3206839" y="1051774"/>
                  <a:pt x="3196560" y="1068946"/>
                  <a:pt x="3181082" y="1068946"/>
                </a:cubicBezTo>
                <a:cubicBezTo>
                  <a:pt x="3153931" y="1068946"/>
                  <a:pt x="3103808" y="1043188"/>
                  <a:pt x="3103808" y="1043188"/>
                </a:cubicBezTo>
                <a:cubicBezTo>
                  <a:pt x="3035121" y="1047481"/>
                  <a:pt x="2964928" y="1041137"/>
                  <a:pt x="2897746" y="1056067"/>
                </a:cubicBezTo>
                <a:cubicBezTo>
                  <a:pt x="2882636" y="1059425"/>
                  <a:pt x="2884076" y="1085035"/>
                  <a:pt x="2871989" y="1094704"/>
                </a:cubicBezTo>
                <a:cubicBezTo>
                  <a:pt x="2861388" y="1103185"/>
                  <a:pt x="2846231" y="1103290"/>
                  <a:pt x="2833352" y="1107583"/>
                </a:cubicBezTo>
                <a:cubicBezTo>
                  <a:pt x="2807594" y="1098997"/>
                  <a:pt x="2778670" y="1096886"/>
                  <a:pt x="2756079" y="1081825"/>
                </a:cubicBezTo>
                <a:cubicBezTo>
                  <a:pt x="2743200" y="1073239"/>
                  <a:pt x="2732826" y="1057776"/>
                  <a:pt x="2717442" y="1056067"/>
                </a:cubicBezTo>
                <a:cubicBezTo>
                  <a:pt x="2614952" y="1044679"/>
                  <a:pt x="2511380" y="1047481"/>
                  <a:pt x="2408349" y="1043188"/>
                </a:cubicBezTo>
                <a:cubicBezTo>
                  <a:pt x="2163922" y="961717"/>
                  <a:pt x="2351736" y="1019528"/>
                  <a:pt x="1712890" y="1043188"/>
                </a:cubicBezTo>
                <a:cubicBezTo>
                  <a:pt x="1699324" y="1043690"/>
                  <a:pt x="1687423" y="1052774"/>
                  <a:pt x="1674253" y="1056067"/>
                </a:cubicBezTo>
                <a:cubicBezTo>
                  <a:pt x="1653017" y="1061376"/>
                  <a:pt x="1631324" y="1064653"/>
                  <a:pt x="1609859" y="1068946"/>
                </a:cubicBezTo>
                <a:cubicBezTo>
                  <a:pt x="1571222" y="1064653"/>
                  <a:pt x="1532294" y="1062458"/>
                  <a:pt x="1493949" y="1056067"/>
                </a:cubicBezTo>
                <a:cubicBezTo>
                  <a:pt x="1480558" y="1053835"/>
                  <a:pt x="1468888" y="1043188"/>
                  <a:pt x="1455313" y="1043188"/>
                </a:cubicBezTo>
                <a:cubicBezTo>
                  <a:pt x="1390775" y="1043188"/>
                  <a:pt x="1326524" y="1051774"/>
                  <a:pt x="1262129" y="1056067"/>
                </a:cubicBezTo>
                <a:cubicBezTo>
                  <a:pt x="1073239" y="1051774"/>
                  <a:pt x="884059" y="1054504"/>
                  <a:pt x="695459" y="1043188"/>
                </a:cubicBezTo>
                <a:cubicBezTo>
                  <a:pt x="668357" y="1041562"/>
                  <a:pt x="644526" y="1024016"/>
                  <a:pt x="618186" y="1017431"/>
                </a:cubicBezTo>
                <a:cubicBezTo>
                  <a:pt x="528956" y="995124"/>
                  <a:pt x="584262" y="1006507"/>
                  <a:pt x="450760" y="991673"/>
                </a:cubicBezTo>
                <a:cubicBezTo>
                  <a:pt x="437881" y="987380"/>
                  <a:pt x="425699" y="978794"/>
                  <a:pt x="412124" y="978794"/>
                </a:cubicBezTo>
                <a:cubicBezTo>
                  <a:pt x="175201" y="978794"/>
                  <a:pt x="435661" y="991271"/>
                  <a:pt x="296214" y="1004552"/>
                </a:cubicBezTo>
                <a:cubicBezTo>
                  <a:pt x="219170" y="1011890"/>
                  <a:pt x="141667" y="1013138"/>
                  <a:pt x="64394" y="1017431"/>
                </a:cubicBezTo>
                <a:cubicBezTo>
                  <a:pt x="60101" y="965915"/>
                  <a:pt x="56416" y="914345"/>
                  <a:pt x="51515" y="862884"/>
                </a:cubicBezTo>
                <a:cubicBezTo>
                  <a:pt x="47829" y="824185"/>
                  <a:pt x="41508" y="785742"/>
                  <a:pt x="38636" y="746974"/>
                </a:cubicBezTo>
                <a:cubicBezTo>
                  <a:pt x="32919" y="669793"/>
                  <a:pt x="29354" y="592464"/>
                  <a:pt x="25758" y="515155"/>
                </a:cubicBezTo>
                <a:cubicBezTo>
                  <a:pt x="9798" y="172003"/>
                  <a:pt x="47166" y="296043"/>
                  <a:pt x="0" y="154546"/>
                </a:cubicBezTo>
                <a:cubicBezTo>
                  <a:pt x="15731" y="-34225"/>
                  <a:pt x="-34344" y="51515"/>
                  <a:pt x="103031" y="25757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Corporation Grades Released: IPS Receives an “F”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7155" y="3168203"/>
            <a:ext cx="3846195" cy="1326525"/>
          </a:xfrm>
          <a:custGeom>
            <a:avLst/>
            <a:gdLst>
              <a:gd name="connsiteX0" fmla="*/ 51515 w 3846195"/>
              <a:gd name="connsiteY0" fmla="*/ 128789 h 1326525"/>
              <a:gd name="connsiteX1" fmla="*/ 231820 w 3846195"/>
              <a:gd name="connsiteY1" fmla="*/ 180304 h 1326525"/>
              <a:gd name="connsiteX2" fmla="*/ 270456 w 3846195"/>
              <a:gd name="connsiteY2" fmla="*/ 193183 h 1326525"/>
              <a:gd name="connsiteX3" fmla="*/ 399245 w 3846195"/>
              <a:gd name="connsiteY3" fmla="*/ 180304 h 1326525"/>
              <a:gd name="connsiteX4" fmla="*/ 515155 w 3846195"/>
              <a:gd name="connsiteY4" fmla="*/ 128789 h 1326525"/>
              <a:gd name="connsiteX5" fmla="*/ 592428 w 3846195"/>
              <a:gd name="connsiteY5" fmla="*/ 103031 h 1326525"/>
              <a:gd name="connsiteX6" fmla="*/ 643944 w 3846195"/>
              <a:gd name="connsiteY6" fmla="*/ 90152 h 1326525"/>
              <a:gd name="connsiteX7" fmla="*/ 708338 w 3846195"/>
              <a:gd name="connsiteY7" fmla="*/ 77273 h 1326525"/>
              <a:gd name="connsiteX8" fmla="*/ 746975 w 3846195"/>
              <a:gd name="connsiteY8" fmla="*/ 64394 h 1326525"/>
              <a:gd name="connsiteX9" fmla="*/ 811369 w 3846195"/>
              <a:gd name="connsiteY9" fmla="*/ 51515 h 1326525"/>
              <a:gd name="connsiteX10" fmla="*/ 850006 w 3846195"/>
              <a:gd name="connsiteY10" fmla="*/ 38636 h 1326525"/>
              <a:gd name="connsiteX11" fmla="*/ 927279 w 3846195"/>
              <a:gd name="connsiteY11" fmla="*/ 25758 h 1326525"/>
              <a:gd name="connsiteX12" fmla="*/ 1017431 w 3846195"/>
              <a:gd name="connsiteY12" fmla="*/ 0 h 1326525"/>
              <a:gd name="connsiteX13" fmla="*/ 1584101 w 3846195"/>
              <a:gd name="connsiteY13" fmla="*/ 12879 h 1326525"/>
              <a:gd name="connsiteX14" fmla="*/ 1661375 w 3846195"/>
              <a:gd name="connsiteY14" fmla="*/ 25758 h 1326525"/>
              <a:gd name="connsiteX15" fmla="*/ 1764406 w 3846195"/>
              <a:gd name="connsiteY15" fmla="*/ 51515 h 1326525"/>
              <a:gd name="connsiteX16" fmla="*/ 1803042 w 3846195"/>
              <a:gd name="connsiteY16" fmla="*/ 64394 h 1326525"/>
              <a:gd name="connsiteX17" fmla="*/ 1841679 w 3846195"/>
              <a:gd name="connsiteY17" fmla="*/ 90152 h 1326525"/>
              <a:gd name="connsiteX18" fmla="*/ 1957589 w 3846195"/>
              <a:gd name="connsiteY18" fmla="*/ 115910 h 1326525"/>
              <a:gd name="connsiteX19" fmla="*/ 2009104 w 3846195"/>
              <a:gd name="connsiteY19" fmla="*/ 128789 h 1326525"/>
              <a:gd name="connsiteX20" fmla="*/ 2073499 w 3846195"/>
              <a:gd name="connsiteY20" fmla="*/ 141667 h 1326525"/>
              <a:gd name="connsiteX21" fmla="*/ 2125014 w 3846195"/>
              <a:gd name="connsiteY21" fmla="*/ 154546 h 1326525"/>
              <a:gd name="connsiteX22" fmla="*/ 2382591 w 3846195"/>
              <a:gd name="connsiteY22" fmla="*/ 167425 h 1326525"/>
              <a:gd name="connsiteX23" fmla="*/ 2653048 w 3846195"/>
              <a:gd name="connsiteY23" fmla="*/ 154546 h 1326525"/>
              <a:gd name="connsiteX24" fmla="*/ 2717442 w 3846195"/>
              <a:gd name="connsiteY24" fmla="*/ 141667 h 1326525"/>
              <a:gd name="connsiteX25" fmla="*/ 2897746 w 3846195"/>
              <a:gd name="connsiteY25" fmla="*/ 115910 h 1326525"/>
              <a:gd name="connsiteX26" fmla="*/ 3837904 w 3846195"/>
              <a:gd name="connsiteY26" fmla="*/ 167425 h 1326525"/>
              <a:gd name="connsiteX27" fmla="*/ 3812146 w 3846195"/>
              <a:gd name="connsiteY27" fmla="*/ 1275008 h 1326525"/>
              <a:gd name="connsiteX28" fmla="*/ 3206839 w 3846195"/>
              <a:gd name="connsiteY28" fmla="*/ 1249251 h 1326525"/>
              <a:gd name="connsiteX29" fmla="*/ 3142445 w 3846195"/>
              <a:gd name="connsiteY29" fmla="*/ 1236372 h 1326525"/>
              <a:gd name="connsiteX30" fmla="*/ 2871989 w 3846195"/>
              <a:gd name="connsiteY30" fmla="*/ 1249251 h 1326525"/>
              <a:gd name="connsiteX31" fmla="*/ 2768958 w 3846195"/>
              <a:gd name="connsiteY31" fmla="*/ 1275008 h 1326525"/>
              <a:gd name="connsiteX32" fmla="*/ 2717442 w 3846195"/>
              <a:gd name="connsiteY32" fmla="*/ 1287887 h 1326525"/>
              <a:gd name="connsiteX33" fmla="*/ 2678806 w 3846195"/>
              <a:gd name="connsiteY33" fmla="*/ 1300766 h 1326525"/>
              <a:gd name="connsiteX34" fmla="*/ 2601532 w 3846195"/>
              <a:gd name="connsiteY34" fmla="*/ 1313645 h 1326525"/>
              <a:gd name="connsiteX35" fmla="*/ 2511380 w 3846195"/>
              <a:gd name="connsiteY35" fmla="*/ 1313645 h 1326525"/>
              <a:gd name="connsiteX36" fmla="*/ 2408349 w 3846195"/>
              <a:gd name="connsiteY36" fmla="*/ 1300766 h 1326525"/>
              <a:gd name="connsiteX37" fmla="*/ 2318197 w 3846195"/>
              <a:gd name="connsiteY37" fmla="*/ 1287887 h 1326525"/>
              <a:gd name="connsiteX38" fmla="*/ 2086377 w 3846195"/>
              <a:gd name="connsiteY38" fmla="*/ 1275008 h 1326525"/>
              <a:gd name="connsiteX39" fmla="*/ 2009104 w 3846195"/>
              <a:gd name="connsiteY39" fmla="*/ 1249251 h 1326525"/>
              <a:gd name="connsiteX40" fmla="*/ 1970468 w 3846195"/>
              <a:gd name="connsiteY40" fmla="*/ 1236372 h 1326525"/>
              <a:gd name="connsiteX41" fmla="*/ 1918952 w 3846195"/>
              <a:gd name="connsiteY41" fmla="*/ 1210614 h 1326525"/>
              <a:gd name="connsiteX42" fmla="*/ 1867437 w 3846195"/>
              <a:gd name="connsiteY42" fmla="*/ 1197735 h 1326525"/>
              <a:gd name="connsiteX43" fmla="*/ 1828800 w 3846195"/>
              <a:gd name="connsiteY43" fmla="*/ 1184856 h 1326525"/>
              <a:gd name="connsiteX44" fmla="*/ 1596980 w 3846195"/>
              <a:gd name="connsiteY44" fmla="*/ 1197735 h 1326525"/>
              <a:gd name="connsiteX45" fmla="*/ 1493949 w 3846195"/>
              <a:gd name="connsiteY45" fmla="*/ 1210614 h 1326525"/>
              <a:gd name="connsiteX46" fmla="*/ 875763 w 3846195"/>
              <a:gd name="connsiteY46" fmla="*/ 1184856 h 1326525"/>
              <a:gd name="connsiteX47" fmla="*/ 759853 w 3846195"/>
              <a:gd name="connsiteY47" fmla="*/ 1171977 h 1326525"/>
              <a:gd name="connsiteX48" fmla="*/ 669701 w 3846195"/>
              <a:gd name="connsiteY48" fmla="*/ 1146220 h 1326525"/>
              <a:gd name="connsiteX49" fmla="*/ 373487 w 3846195"/>
              <a:gd name="connsiteY49" fmla="*/ 1159098 h 1326525"/>
              <a:gd name="connsiteX50" fmla="*/ 141668 w 3846195"/>
              <a:gd name="connsiteY50" fmla="*/ 1171977 h 1326525"/>
              <a:gd name="connsiteX51" fmla="*/ 0 w 3846195"/>
              <a:gd name="connsiteY51" fmla="*/ 1159098 h 1326525"/>
              <a:gd name="connsiteX52" fmla="*/ 12879 w 3846195"/>
              <a:gd name="connsiteY52" fmla="*/ 965915 h 1326525"/>
              <a:gd name="connsiteX53" fmla="*/ 25758 w 3846195"/>
              <a:gd name="connsiteY53" fmla="*/ 927279 h 1326525"/>
              <a:gd name="connsiteX54" fmla="*/ 51515 w 3846195"/>
              <a:gd name="connsiteY54" fmla="*/ 785611 h 1326525"/>
              <a:gd name="connsiteX55" fmla="*/ 64394 w 3846195"/>
              <a:gd name="connsiteY55" fmla="*/ 566670 h 1326525"/>
              <a:gd name="connsiteX56" fmla="*/ 51515 w 3846195"/>
              <a:gd name="connsiteY56" fmla="*/ 128789 h 13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846195" h="1326525">
                <a:moveTo>
                  <a:pt x="51515" y="128789"/>
                </a:moveTo>
                <a:cubicBezTo>
                  <a:pt x="155845" y="149653"/>
                  <a:pt x="95145" y="134745"/>
                  <a:pt x="231820" y="180304"/>
                </a:cubicBezTo>
                <a:lnTo>
                  <a:pt x="270456" y="193183"/>
                </a:lnTo>
                <a:cubicBezTo>
                  <a:pt x="313386" y="188890"/>
                  <a:pt x="356840" y="188255"/>
                  <a:pt x="399245" y="180304"/>
                </a:cubicBezTo>
                <a:cubicBezTo>
                  <a:pt x="531889" y="155433"/>
                  <a:pt x="430731" y="166310"/>
                  <a:pt x="515155" y="128789"/>
                </a:cubicBezTo>
                <a:cubicBezTo>
                  <a:pt x="539966" y="117762"/>
                  <a:pt x="566088" y="109616"/>
                  <a:pt x="592428" y="103031"/>
                </a:cubicBezTo>
                <a:cubicBezTo>
                  <a:pt x="609600" y="98738"/>
                  <a:pt x="626665" y="93992"/>
                  <a:pt x="643944" y="90152"/>
                </a:cubicBezTo>
                <a:cubicBezTo>
                  <a:pt x="665312" y="85403"/>
                  <a:pt x="687102" y="82582"/>
                  <a:pt x="708338" y="77273"/>
                </a:cubicBezTo>
                <a:cubicBezTo>
                  <a:pt x="721508" y="73980"/>
                  <a:pt x="733805" y="67687"/>
                  <a:pt x="746975" y="64394"/>
                </a:cubicBezTo>
                <a:cubicBezTo>
                  <a:pt x="768211" y="59085"/>
                  <a:pt x="790133" y="56824"/>
                  <a:pt x="811369" y="51515"/>
                </a:cubicBezTo>
                <a:cubicBezTo>
                  <a:pt x="824539" y="48222"/>
                  <a:pt x="836754" y="41581"/>
                  <a:pt x="850006" y="38636"/>
                </a:cubicBezTo>
                <a:cubicBezTo>
                  <a:pt x="875497" y="32971"/>
                  <a:pt x="901673" y="30879"/>
                  <a:pt x="927279" y="25758"/>
                </a:cubicBezTo>
                <a:cubicBezTo>
                  <a:pt x="967704" y="17673"/>
                  <a:pt x="980610" y="12274"/>
                  <a:pt x="1017431" y="0"/>
                </a:cubicBezTo>
                <a:lnTo>
                  <a:pt x="1584101" y="12879"/>
                </a:lnTo>
                <a:cubicBezTo>
                  <a:pt x="1610193" y="13923"/>
                  <a:pt x="1635841" y="20287"/>
                  <a:pt x="1661375" y="25758"/>
                </a:cubicBezTo>
                <a:cubicBezTo>
                  <a:pt x="1695990" y="33175"/>
                  <a:pt x="1730822" y="40320"/>
                  <a:pt x="1764406" y="51515"/>
                </a:cubicBezTo>
                <a:cubicBezTo>
                  <a:pt x="1777285" y="55808"/>
                  <a:pt x="1790900" y="58323"/>
                  <a:pt x="1803042" y="64394"/>
                </a:cubicBezTo>
                <a:cubicBezTo>
                  <a:pt x="1816886" y="71316"/>
                  <a:pt x="1827452" y="84055"/>
                  <a:pt x="1841679" y="90152"/>
                </a:cubicBezTo>
                <a:cubicBezTo>
                  <a:pt x="1858593" y="97401"/>
                  <a:pt x="1944893" y="113089"/>
                  <a:pt x="1957589" y="115910"/>
                </a:cubicBezTo>
                <a:cubicBezTo>
                  <a:pt x="1974868" y="119750"/>
                  <a:pt x="1991825" y="124949"/>
                  <a:pt x="2009104" y="128789"/>
                </a:cubicBezTo>
                <a:cubicBezTo>
                  <a:pt x="2030473" y="133537"/>
                  <a:pt x="2052130" y="136919"/>
                  <a:pt x="2073499" y="141667"/>
                </a:cubicBezTo>
                <a:cubicBezTo>
                  <a:pt x="2090778" y="145507"/>
                  <a:pt x="2107375" y="153076"/>
                  <a:pt x="2125014" y="154546"/>
                </a:cubicBezTo>
                <a:cubicBezTo>
                  <a:pt x="2210683" y="161685"/>
                  <a:pt x="2296732" y="163132"/>
                  <a:pt x="2382591" y="167425"/>
                </a:cubicBezTo>
                <a:cubicBezTo>
                  <a:pt x="2472743" y="163132"/>
                  <a:pt x="2563059" y="161468"/>
                  <a:pt x="2653048" y="154546"/>
                </a:cubicBezTo>
                <a:cubicBezTo>
                  <a:pt x="2674873" y="152867"/>
                  <a:pt x="2695772" y="144763"/>
                  <a:pt x="2717442" y="141667"/>
                </a:cubicBezTo>
                <a:cubicBezTo>
                  <a:pt x="2931588" y="111076"/>
                  <a:pt x="2752167" y="145026"/>
                  <a:pt x="2897746" y="115910"/>
                </a:cubicBezTo>
                <a:cubicBezTo>
                  <a:pt x="2911012" y="116269"/>
                  <a:pt x="3819348" y="131903"/>
                  <a:pt x="3837904" y="167425"/>
                </a:cubicBezTo>
                <a:cubicBezTo>
                  <a:pt x="3863117" y="215690"/>
                  <a:pt x="3823888" y="1016685"/>
                  <a:pt x="3812146" y="1275008"/>
                </a:cubicBezTo>
                <a:cubicBezTo>
                  <a:pt x="3591689" y="1201520"/>
                  <a:pt x="3822963" y="1274398"/>
                  <a:pt x="3206839" y="1249251"/>
                </a:cubicBezTo>
                <a:cubicBezTo>
                  <a:pt x="3184967" y="1248358"/>
                  <a:pt x="3163910" y="1240665"/>
                  <a:pt x="3142445" y="1236372"/>
                </a:cubicBezTo>
                <a:cubicBezTo>
                  <a:pt x="3052293" y="1240665"/>
                  <a:pt x="2961764" y="1239964"/>
                  <a:pt x="2871989" y="1249251"/>
                </a:cubicBezTo>
                <a:cubicBezTo>
                  <a:pt x="2836776" y="1252894"/>
                  <a:pt x="2803302" y="1266422"/>
                  <a:pt x="2768958" y="1275008"/>
                </a:cubicBezTo>
                <a:cubicBezTo>
                  <a:pt x="2751786" y="1279301"/>
                  <a:pt x="2734234" y="1282289"/>
                  <a:pt x="2717442" y="1287887"/>
                </a:cubicBezTo>
                <a:cubicBezTo>
                  <a:pt x="2704563" y="1292180"/>
                  <a:pt x="2692058" y="1297821"/>
                  <a:pt x="2678806" y="1300766"/>
                </a:cubicBezTo>
                <a:cubicBezTo>
                  <a:pt x="2653315" y="1306431"/>
                  <a:pt x="2627290" y="1309352"/>
                  <a:pt x="2601532" y="1313645"/>
                </a:cubicBezTo>
                <a:cubicBezTo>
                  <a:pt x="2537836" y="1334878"/>
                  <a:pt x="2586847" y="1326223"/>
                  <a:pt x="2511380" y="1313645"/>
                </a:cubicBezTo>
                <a:cubicBezTo>
                  <a:pt x="2477240" y="1307955"/>
                  <a:pt x="2442656" y="1305340"/>
                  <a:pt x="2408349" y="1300766"/>
                </a:cubicBezTo>
                <a:cubicBezTo>
                  <a:pt x="2378260" y="1296754"/>
                  <a:pt x="2348456" y="1290308"/>
                  <a:pt x="2318197" y="1287887"/>
                </a:cubicBezTo>
                <a:cubicBezTo>
                  <a:pt x="2241051" y="1281715"/>
                  <a:pt x="2163650" y="1279301"/>
                  <a:pt x="2086377" y="1275008"/>
                </a:cubicBezTo>
                <a:lnTo>
                  <a:pt x="2009104" y="1249251"/>
                </a:lnTo>
                <a:cubicBezTo>
                  <a:pt x="1996225" y="1244958"/>
                  <a:pt x="1982610" y="1242443"/>
                  <a:pt x="1970468" y="1236372"/>
                </a:cubicBezTo>
                <a:cubicBezTo>
                  <a:pt x="1953296" y="1227786"/>
                  <a:pt x="1936928" y="1217355"/>
                  <a:pt x="1918952" y="1210614"/>
                </a:cubicBezTo>
                <a:cubicBezTo>
                  <a:pt x="1902379" y="1204399"/>
                  <a:pt x="1884456" y="1202598"/>
                  <a:pt x="1867437" y="1197735"/>
                </a:cubicBezTo>
                <a:cubicBezTo>
                  <a:pt x="1854384" y="1194005"/>
                  <a:pt x="1841679" y="1189149"/>
                  <a:pt x="1828800" y="1184856"/>
                </a:cubicBezTo>
                <a:cubicBezTo>
                  <a:pt x="1751527" y="1189149"/>
                  <a:pt x="1674145" y="1191799"/>
                  <a:pt x="1596980" y="1197735"/>
                </a:cubicBezTo>
                <a:cubicBezTo>
                  <a:pt x="1562471" y="1200390"/>
                  <a:pt x="1528560" y="1210614"/>
                  <a:pt x="1493949" y="1210614"/>
                </a:cubicBezTo>
                <a:cubicBezTo>
                  <a:pt x="1396634" y="1210614"/>
                  <a:pt x="997042" y="1190631"/>
                  <a:pt x="875763" y="1184856"/>
                </a:cubicBezTo>
                <a:cubicBezTo>
                  <a:pt x="837126" y="1180563"/>
                  <a:pt x="798275" y="1177888"/>
                  <a:pt x="759853" y="1171977"/>
                </a:cubicBezTo>
                <a:cubicBezTo>
                  <a:pt x="729827" y="1167358"/>
                  <a:pt x="698547" y="1155835"/>
                  <a:pt x="669701" y="1146220"/>
                </a:cubicBezTo>
                <a:lnTo>
                  <a:pt x="373487" y="1159098"/>
                </a:lnTo>
                <a:cubicBezTo>
                  <a:pt x="296187" y="1162869"/>
                  <a:pt x="219060" y="1171977"/>
                  <a:pt x="141668" y="1171977"/>
                </a:cubicBezTo>
                <a:cubicBezTo>
                  <a:pt x="94251" y="1171977"/>
                  <a:pt x="47223" y="1163391"/>
                  <a:pt x="0" y="1159098"/>
                </a:cubicBezTo>
                <a:cubicBezTo>
                  <a:pt x="4293" y="1094704"/>
                  <a:pt x="5752" y="1030058"/>
                  <a:pt x="12879" y="965915"/>
                </a:cubicBezTo>
                <a:cubicBezTo>
                  <a:pt x="14378" y="952423"/>
                  <a:pt x="23096" y="940591"/>
                  <a:pt x="25758" y="927279"/>
                </a:cubicBezTo>
                <a:cubicBezTo>
                  <a:pt x="71917" y="696489"/>
                  <a:pt x="13329" y="938365"/>
                  <a:pt x="51515" y="785611"/>
                </a:cubicBezTo>
                <a:cubicBezTo>
                  <a:pt x="55808" y="712631"/>
                  <a:pt x="64394" y="639776"/>
                  <a:pt x="64394" y="566670"/>
                </a:cubicBezTo>
                <a:cubicBezTo>
                  <a:pt x="64394" y="429228"/>
                  <a:pt x="51515" y="154546"/>
                  <a:pt x="51515" y="12878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Programmed to Fail: IPS’s Next Superintendent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25499" y="4360683"/>
            <a:ext cx="3615642" cy="1080380"/>
          </a:xfrm>
          <a:custGeom>
            <a:avLst/>
            <a:gdLst>
              <a:gd name="connsiteX0" fmla="*/ 22436 w 3615642"/>
              <a:gd name="connsiteY0" fmla="*/ 115909 h 1080380"/>
              <a:gd name="connsiteX1" fmla="*/ 86831 w 3615642"/>
              <a:gd name="connsiteY1" fmla="*/ 103031 h 1080380"/>
              <a:gd name="connsiteX2" fmla="*/ 164104 w 3615642"/>
              <a:gd name="connsiteY2" fmla="*/ 77273 h 1080380"/>
              <a:gd name="connsiteX3" fmla="*/ 473197 w 3615642"/>
              <a:gd name="connsiteY3" fmla="*/ 90152 h 1080380"/>
              <a:gd name="connsiteX4" fmla="*/ 601986 w 3615642"/>
              <a:gd name="connsiteY4" fmla="*/ 115909 h 1080380"/>
              <a:gd name="connsiteX5" fmla="*/ 756532 w 3615642"/>
              <a:gd name="connsiteY5" fmla="*/ 128788 h 1080380"/>
              <a:gd name="connsiteX6" fmla="*/ 1464870 w 3615642"/>
              <a:gd name="connsiteY6" fmla="*/ 115909 h 1080380"/>
              <a:gd name="connsiteX7" fmla="*/ 1619417 w 3615642"/>
              <a:gd name="connsiteY7" fmla="*/ 77273 h 1080380"/>
              <a:gd name="connsiteX8" fmla="*/ 1658053 w 3615642"/>
              <a:gd name="connsiteY8" fmla="*/ 64394 h 1080380"/>
              <a:gd name="connsiteX9" fmla="*/ 1696690 w 3615642"/>
              <a:gd name="connsiteY9" fmla="*/ 51515 h 1080380"/>
              <a:gd name="connsiteX10" fmla="*/ 1773963 w 3615642"/>
              <a:gd name="connsiteY10" fmla="*/ 0 h 1080380"/>
              <a:gd name="connsiteX11" fmla="*/ 1941389 w 3615642"/>
              <a:gd name="connsiteY11" fmla="*/ 25757 h 1080380"/>
              <a:gd name="connsiteX12" fmla="*/ 1980025 w 3615642"/>
              <a:gd name="connsiteY12" fmla="*/ 38636 h 1080380"/>
              <a:gd name="connsiteX13" fmla="*/ 2018662 w 3615642"/>
              <a:gd name="connsiteY13" fmla="*/ 64394 h 1080380"/>
              <a:gd name="connsiteX14" fmla="*/ 2134572 w 3615642"/>
              <a:gd name="connsiteY14" fmla="*/ 90152 h 1080380"/>
              <a:gd name="connsiteX15" fmla="*/ 2701242 w 3615642"/>
              <a:gd name="connsiteY15" fmla="*/ 103031 h 1080380"/>
              <a:gd name="connsiteX16" fmla="*/ 2752758 w 3615642"/>
              <a:gd name="connsiteY16" fmla="*/ 115909 h 1080380"/>
              <a:gd name="connsiteX17" fmla="*/ 2830031 w 3615642"/>
              <a:gd name="connsiteY17" fmla="*/ 141667 h 1080380"/>
              <a:gd name="connsiteX18" fmla="*/ 2868667 w 3615642"/>
              <a:gd name="connsiteY18" fmla="*/ 167425 h 1080380"/>
              <a:gd name="connsiteX19" fmla="*/ 2945941 w 3615642"/>
              <a:gd name="connsiteY19" fmla="*/ 193183 h 1080380"/>
              <a:gd name="connsiteX20" fmla="*/ 3023214 w 3615642"/>
              <a:gd name="connsiteY20" fmla="*/ 231819 h 1080380"/>
              <a:gd name="connsiteX21" fmla="*/ 3139124 w 3615642"/>
              <a:gd name="connsiteY21" fmla="*/ 218940 h 1080380"/>
              <a:gd name="connsiteX22" fmla="*/ 3190639 w 3615642"/>
              <a:gd name="connsiteY22" fmla="*/ 206062 h 1080380"/>
              <a:gd name="connsiteX23" fmla="*/ 3267913 w 3615642"/>
              <a:gd name="connsiteY23" fmla="*/ 193183 h 1080380"/>
              <a:gd name="connsiteX24" fmla="*/ 3473974 w 3615642"/>
              <a:gd name="connsiteY24" fmla="*/ 167425 h 1080380"/>
              <a:gd name="connsiteX25" fmla="*/ 3602763 w 3615642"/>
              <a:gd name="connsiteY25" fmla="*/ 141667 h 1080380"/>
              <a:gd name="connsiteX26" fmla="*/ 3615642 w 3615642"/>
              <a:gd name="connsiteY26" fmla="*/ 425002 h 1080380"/>
              <a:gd name="connsiteX27" fmla="*/ 3602763 w 3615642"/>
              <a:gd name="connsiteY27" fmla="*/ 1004552 h 1080380"/>
              <a:gd name="connsiteX28" fmla="*/ 3589884 w 3615642"/>
              <a:gd name="connsiteY28" fmla="*/ 1043188 h 1080380"/>
              <a:gd name="connsiteX29" fmla="*/ 2727000 w 3615642"/>
              <a:gd name="connsiteY29" fmla="*/ 1056067 h 1080380"/>
              <a:gd name="connsiteX30" fmla="*/ 2405028 w 3615642"/>
              <a:gd name="connsiteY30" fmla="*/ 1056067 h 1080380"/>
              <a:gd name="connsiteX31" fmla="*/ 2366391 w 3615642"/>
              <a:gd name="connsiteY31" fmla="*/ 1043188 h 1080380"/>
              <a:gd name="connsiteX32" fmla="*/ 1838358 w 3615642"/>
              <a:gd name="connsiteY32" fmla="*/ 1030309 h 1080380"/>
              <a:gd name="connsiteX33" fmla="*/ 1348960 w 3615642"/>
              <a:gd name="connsiteY33" fmla="*/ 1017431 h 1080380"/>
              <a:gd name="connsiteX34" fmla="*/ 705017 w 3615642"/>
              <a:gd name="connsiteY34" fmla="*/ 978794 h 1080380"/>
              <a:gd name="connsiteX35" fmla="*/ 666380 w 3615642"/>
              <a:gd name="connsiteY35" fmla="*/ 965915 h 1080380"/>
              <a:gd name="connsiteX36" fmla="*/ 601986 w 3615642"/>
              <a:gd name="connsiteY36" fmla="*/ 953036 h 1080380"/>
              <a:gd name="connsiteX37" fmla="*/ 576228 w 3615642"/>
              <a:gd name="connsiteY37" fmla="*/ 914400 h 1080380"/>
              <a:gd name="connsiteX38" fmla="*/ 537591 w 3615642"/>
              <a:gd name="connsiteY38" fmla="*/ 901521 h 1080380"/>
              <a:gd name="connsiteX39" fmla="*/ 215620 w 3615642"/>
              <a:gd name="connsiteY39" fmla="*/ 914400 h 1080380"/>
              <a:gd name="connsiteX40" fmla="*/ 112589 w 3615642"/>
              <a:gd name="connsiteY40" fmla="*/ 965915 h 1080380"/>
              <a:gd name="connsiteX41" fmla="*/ 22436 w 3615642"/>
              <a:gd name="connsiteY41" fmla="*/ 1004552 h 1080380"/>
              <a:gd name="connsiteX42" fmla="*/ 22436 w 3615642"/>
              <a:gd name="connsiteY42" fmla="*/ 721217 h 1080380"/>
              <a:gd name="connsiteX43" fmla="*/ 35315 w 3615642"/>
              <a:gd name="connsiteY43" fmla="*/ 682580 h 1080380"/>
              <a:gd name="connsiteX44" fmla="*/ 48194 w 3615642"/>
              <a:gd name="connsiteY44" fmla="*/ 618186 h 1080380"/>
              <a:gd name="connsiteX45" fmla="*/ 61073 w 3615642"/>
              <a:gd name="connsiteY45" fmla="*/ 489397 h 1080380"/>
              <a:gd name="connsiteX46" fmla="*/ 86831 w 3615642"/>
              <a:gd name="connsiteY46" fmla="*/ 450760 h 1080380"/>
              <a:gd name="connsiteX47" fmla="*/ 73952 w 3615642"/>
              <a:gd name="connsiteY47" fmla="*/ 180304 h 1080380"/>
              <a:gd name="connsiteX48" fmla="*/ 22436 w 3615642"/>
              <a:gd name="connsiteY48" fmla="*/ 115909 h 10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15642" h="1080380">
                <a:moveTo>
                  <a:pt x="22436" y="115909"/>
                </a:moveTo>
                <a:cubicBezTo>
                  <a:pt x="24582" y="103030"/>
                  <a:pt x="65712" y="108791"/>
                  <a:pt x="86831" y="103031"/>
                </a:cubicBezTo>
                <a:cubicBezTo>
                  <a:pt x="113025" y="95887"/>
                  <a:pt x="164104" y="77273"/>
                  <a:pt x="164104" y="77273"/>
                </a:cubicBezTo>
                <a:cubicBezTo>
                  <a:pt x="267135" y="81566"/>
                  <a:pt x="370305" y="83292"/>
                  <a:pt x="473197" y="90152"/>
                </a:cubicBezTo>
                <a:cubicBezTo>
                  <a:pt x="648448" y="101836"/>
                  <a:pt x="470558" y="99481"/>
                  <a:pt x="601986" y="115909"/>
                </a:cubicBezTo>
                <a:cubicBezTo>
                  <a:pt x="653281" y="122321"/>
                  <a:pt x="705017" y="124495"/>
                  <a:pt x="756532" y="128788"/>
                </a:cubicBezTo>
                <a:lnTo>
                  <a:pt x="1464870" y="115909"/>
                </a:lnTo>
                <a:cubicBezTo>
                  <a:pt x="1522576" y="114017"/>
                  <a:pt x="1565562" y="95225"/>
                  <a:pt x="1619417" y="77273"/>
                </a:cubicBezTo>
                <a:lnTo>
                  <a:pt x="1658053" y="64394"/>
                </a:lnTo>
                <a:cubicBezTo>
                  <a:pt x="1670932" y="60101"/>
                  <a:pt x="1685394" y="59045"/>
                  <a:pt x="1696690" y="51515"/>
                </a:cubicBezTo>
                <a:lnTo>
                  <a:pt x="1773963" y="0"/>
                </a:lnTo>
                <a:cubicBezTo>
                  <a:pt x="1867365" y="10378"/>
                  <a:pt x="1870417" y="5480"/>
                  <a:pt x="1941389" y="25757"/>
                </a:cubicBezTo>
                <a:cubicBezTo>
                  <a:pt x="1954442" y="29486"/>
                  <a:pt x="1967883" y="32565"/>
                  <a:pt x="1980025" y="38636"/>
                </a:cubicBezTo>
                <a:cubicBezTo>
                  <a:pt x="1993869" y="45558"/>
                  <a:pt x="2004818" y="57472"/>
                  <a:pt x="2018662" y="64394"/>
                </a:cubicBezTo>
                <a:cubicBezTo>
                  <a:pt x="2046119" y="78123"/>
                  <a:pt x="2113064" y="89292"/>
                  <a:pt x="2134572" y="90152"/>
                </a:cubicBezTo>
                <a:cubicBezTo>
                  <a:pt x="2323360" y="97704"/>
                  <a:pt x="2512352" y="98738"/>
                  <a:pt x="2701242" y="103031"/>
                </a:cubicBezTo>
                <a:cubicBezTo>
                  <a:pt x="2718414" y="107324"/>
                  <a:pt x="2735804" y="110823"/>
                  <a:pt x="2752758" y="115909"/>
                </a:cubicBezTo>
                <a:cubicBezTo>
                  <a:pt x="2778764" y="123711"/>
                  <a:pt x="2830031" y="141667"/>
                  <a:pt x="2830031" y="141667"/>
                </a:cubicBezTo>
                <a:cubicBezTo>
                  <a:pt x="2842910" y="150253"/>
                  <a:pt x="2854523" y="161139"/>
                  <a:pt x="2868667" y="167425"/>
                </a:cubicBezTo>
                <a:cubicBezTo>
                  <a:pt x="2893478" y="178452"/>
                  <a:pt x="2923350" y="178122"/>
                  <a:pt x="2945941" y="193183"/>
                </a:cubicBezTo>
                <a:cubicBezTo>
                  <a:pt x="2995873" y="226470"/>
                  <a:pt x="2969893" y="214045"/>
                  <a:pt x="3023214" y="231819"/>
                </a:cubicBezTo>
                <a:cubicBezTo>
                  <a:pt x="3061851" y="227526"/>
                  <a:pt x="3100702" y="224851"/>
                  <a:pt x="3139124" y="218940"/>
                </a:cubicBezTo>
                <a:cubicBezTo>
                  <a:pt x="3156618" y="216249"/>
                  <a:pt x="3173283" y="209533"/>
                  <a:pt x="3190639" y="206062"/>
                </a:cubicBezTo>
                <a:cubicBezTo>
                  <a:pt x="3216245" y="200941"/>
                  <a:pt x="3242155" y="197476"/>
                  <a:pt x="3267913" y="193183"/>
                </a:cubicBezTo>
                <a:cubicBezTo>
                  <a:pt x="3371224" y="158745"/>
                  <a:pt x="3245289" y="197254"/>
                  <a:pt x="3473974" y="167425"/>
                </a:cubicBezTo>
                <a:cubicBezTo>
                  <a:pt x="3517386" y="161762"/>
                  <a:pt x="3602763" y="141667"/>
                  <a:pt x="3602763" y="141667"/>
                </a:cubicBezTo>
                <a:cubicBezTo>
                  <a:pt x="3607056" y="236112"/>
                  <a:pt x="3615642" y="330459"/>
                  <a:pt x="3615642" y="425002"/>
                </a:cubicBezTo>
                <a:cubicBezTo>
                  <a:pt x="3615642" y="618233"/>
                  <a:pt x="3610807" y="811488"/>
                  <a:pt x="3602763" y="1004552"/>
                </a:cubicBezTo>
                <a:cubicBezTo>
                  <a:pt x="3602198" y="1018116"/>
                  <a:pt x="3603436" y="1042391"/>
                  <a:pt x="3589884" y="1043188"/>
                </a:cubicBezTo>
                <a:cubicBezTo>
                  <a:pt x="3302720" y="1060080"/>
                  <a:pt x="3014628" y="1051774"/>
                  <a:pt x="2727000" y="1056067"/>
                </a:cubicBezTo>
                <a:cubicBezTo>
                  <a:pt x="2602235" y="1097655"/>
                  <a:pt x="2677111" y="1077834"/>
                  <a:pt x="2405028" y="1056067"/>
                </a:cubicBezTo>
                <a:cubicBezTo>
                  <a:pt x="2391496" y="1054984"/>
                  <a:pt x="2379953" y="1043804"/>
                  <a:pt x="2366391" y="1043188"/>
                </a:cubicBezTo>
                <a:cubicBezTo>
                  <a:pt x="2190509" y="1035193"/>
                  <a:pt x="2014369" y="1034602"/>
                  <a:pt x="1838358" y="1030309"/>
                </a:cubicBezTo>
                <a:cubicBezTo>
                  <a:pt x="1610314" y="973300"/>
                  <a:pt x="1770708" y="1003373"/>
                  <a:pt x="1348960" y="1017431"/>
                </a:cubicBezTo>
                <a:cubicBezTo>
                  <a:pt x="782099" y="989779"/>
                  <a:pt x="996069" y="1011133"/>
                  <a:pt x="705017" y="978794"/>
                </a:cubicBezTo>
                <a:cubicBezTo>
                  <a:pt x="692138" y="974501"/>
                  <a:pt x="679550" y="969208"/>
                  <a:pt x="666380" y="965915"/>
                </a:cubicBezTo>
                <a:cubicBezTo>
                  <a:pt x="645144" y="960606"/>
                  <a:pt x="620992" y="963896"/>
                  <a:pt x="601986" y="953036"/>
                </a:cubicBezTo>
                <a:cubicBezTo>
                  <a:pt x="588547" y="945357"/>
                  <a:pt x="588315" y="924069"/>
                  <a:pt x="576228" y="914400"/>
                </a:cubicBezTo>
                <a:cubicBezTo>
                  <a:pt x="565627" y="905919"/>
                  <a:pt x="550470" y="905814"/>
                  <a:pt x="537591" y="901521"/>
                </a:cubicBezTo>
                <a:cubicBezTo>
                  <a:pt x="430267" y="905814"/>
                  <a:pt x="322775" y="907010"/>
                  <a:pt x="215620" y="914400"/>
                </a:cubicBezTo>
                <a:cubicBezTo>
                  <a:pt x="154658" y="918604"/>
                  <a:pt x="164468" y="933491"/>
                  <a:pt x="112589" y="965915"/>
                </a:cubicBezTo>
                <a:cubicBezTo>
                  <a:pt x="76212" y="988650"/>
                  <a:pt x="59996" y="992032"/>
                  <a:pt x="22436" y="1004552"/>
                </a:cubicBezTo>
                <a:cubicBezTo>
                  <a:pt x="-14978" y="892300"/>
                  <a:pt x="1077" y="956169"/>
                  <a:pt x="22436" y="721217"/>
                </a:cubicBezTo>
                <a:cubicBezTo>
                  <a:pt x="23665" y="707697"/>
                  <a:pt x="32022" y="695750"/>
                  <a:pt x="35315" y="682580"/>
                </a:cubicBezTo>
                <a:cubicBezTo>
                  <a:pt x="40624" y="661344"/>
                  <a:pt x="43901" y="639651"/>
                  <a:pt x="48194" y="618186"/>
                </a:cubicBezTo>
                <a:cubicBezTo>
                  <a:pt x="52487" y="575256"/>
                  <a:pt x="51372" y="531436"/>
                  <a:pt x="61073" y="489397"/>
                </a:cubicBezTo>
                <a:cubicBezTo>
                  <a:pt x="64554" y="474315"/>
                  <a:pt x="86187" y="466225"/>
                  <a:pt x="86831" y="450760"/>
                </a:cubicBezTo>
                <a:cubicBezTo>
                  <a:pt x="90588" y="360584"/>
                  <a:pt x="81149" y="270271"/>
                  <a:pt x="73952" y="180304"/>
                </a:cubicBezTo>
                <a:cubicBezTo>
                  <a:pt x="72540" y="162660"/>
                  <a:pt x="20290" y="128788"/>
                  <a:pt x="22436" y="11590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Finds 10 Indiana “Dropout Factories”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14283" y="5002220"/>
            <a:ext cx="3919067" cy="1184857"/>
          </a:xfrm>
          <a:custGeom>
            <a:avLst/>
            <a:gdLst>
              <a:gd name="connsiteX0" fmla="*/ 77273 w 3919067"/>
              <a:gd name="connsiteY0" fmla="*/ 77274 h 1184857"/>
              <a:gd name="connsiteX1" fmla="*/ 244698 w 3919067"/>
              <a:gd name="connsiteY1" fmla="*/ 103031 h 1184857"/>
              <a:gd name="connsiteX2" fmla="*/ 309093 w 3919067"/>
              <a:gd name="connsiteY2" fmla="*/ 115910 h 1184857"/>
              <a:gd name="connsiteX3" fmla="*/ 450760 w 3919067"/>
              <a:gd name="connsiteY3" fmla="*/ 154547 h 1184857"/>
              <a:gd name="connsiteX4" fmla="*/ 862884 w 3919067"/>
              <a:gd name="connsiteY4" fmla="*/ 141668 h 1184857"/>
              <a:gd name="connsiteX5" fmla="*/ 901521 w 3919067"/>
              <a:gd name="connsiteY5" fmla="*/ 128789 h 1184857"/>
              <a:gd name="connsiteX6" fmla="*/ 1004552 w 3919067"/>
              <a:gd name="connsiteY6" fmla="*/ 90153 h 1184857"/>
              <a:gd name="connsiteX7" fmla="*/ 1120462 w 3919067"/>
              <a:gd name="connsiteY7" fmla="*/ 25758 h 1184857"/>
              <a:gd name="connsiteX8" fmla="*/ 1159098 w 3919067"/>
              <a:gd name="connsiteY8" fmla="*/ 12879 h 1184857"/>
              <a:gd name="connsiteX9" fmla="*/ 1197735 w 3919067"/>
              <a:gd name="connsiteY9" fmla="*/ 0 h 1184857"/>
              <a:gd name="connsiteX10" fmla="*/ 1712890 w 3919067"/>
              <a:gd name="connsiteY10" fmla="*/ 12879 h 1184857"/>
              <a:gd name="connsiteX11" fmla="*/ 1983346 w 3919067"/>
              <a:gd name="connsiteY11" fmla="*/ 38637 h 1184857"/>
              <a:gd name="connsiteX12" fmla="*/ 2125014 w 3919067"/>
              <a:gd name="connsiteY12" fmla="*/ 51516 h 1184857"/>
              <a:gd name="connsiteX13" fmla="*/ 2305318 w 3919067"/>
              <a:gd name="connsiteY13" fmla="*/ 64395 h 1184857"/>
              <a:gd name="connsiteX14" fmla="*/ 2691684 w 3919067"/>
              <a:gd name="connsiteY14" fmla="*/ 77274 h 1184857"/>
              <a:gd name="connsiteX15" fmla="*/ 2743200 w 3919067"/>
              <a:gd name="connsiteY15" fmla="*/ 90153 h 1184857"/>
              <a:gd name="connsiteX16" fmla="*/ 2807594 w 3919067"/>
              <a:gd name="connsiteY16" fmla="*/ 115910 h 1184857"/>
              <a:gd name="connsiteX17" fmla="*/ 2884867 w 3919067"/>
              <a:gd name="connsiteY17" fmla="*/ 141668 h 1184857"/>
              <a:gd name="connsiteX18" fmla="*/ 2923504 w 3919067"/>
              <a:gd name="connsiteY18" fmla="*/ 154547 h 1184857"/>
              <a:gd name="connsiteX19" fmla="*/ 2962140 w 3919067"/>
              <a:gd name="connsiteY19" fmla="*/ 167426 h 1184857"/>
              <a:gd name="connsiteX20" fmla="*/ 3129566 w 3919067"/>
              <a:gd name="connsiteY20" fmla="*/ 193184 h 1184857"/>
              <a:gd name="connsiteX21" fmla="*/ 3490174 w 3919067"/>
              <a:gd name="connsiteY21" fmla="*/ 206062 h 1184857"/>
              <a:gd name="connsiteX22" fmla="*/ 3747752 w 3919067"/>
              <a:gd name="connsiteY22" fmla="*/ 206062 h 1184857"/>
              <a:gd name="connsiteX23" fmla="*/ 3773509 w 3919067"/>
              <a:gd name="connsiteY23" fmla="*/ 167426 h 1184857"/>
              <a:gd name="connsiteX24" fmla="*/ 3850783 w 3919067"/>
              <a:gd name="connsiteY24" fmla="*/ 154547 h 1184857"/>
              <a:gd name="connsiteX25" fmla="*/ 3889419 w 3919067"/>
              <a:gd name="connsiteY25" fmla="*/ 193184 h 1184857"/>
              <a:gd name="connsiteX26" fmla="*/ 3863662 w 3919067"/>
              <a:gd name="connsiteY26" fmla="*/ 991674 h 1184857"/>
              <a:gd name="connsiteX27" fmla="*/ 3850783 w 3919067"/>
              <a:gd name="connsiteY27" fmla="*/ 1133341 h 1184857"/>
              <a:gd name="connsiteX28" fmla="*/ 3786388 w 3919067"/>
              <a:gd name="connsiteY28" fmla="*/ 1146220 h 1184857"/>
              <a:gd name="connsiteX29" fmla="*/ 3747752 w 3919067"/>
              <a:gd name="connsiteY29" fmla="*/ 1159099 h 1184857"/>
              <a:gd name="connsiteX30" fmla="*/ 3644721 w 3919067"/>
              <a:gd name="connsiteY30" fmla="*/ 1184857 h 1184857"/>
              <a:gd name="connsiteX31" fmla="*/ 3103808 w 3919067"/>
              <a:gd name="connsiteY31" fmla="*/ 1171978 h 1184857"/>
              <a:gd name="connsiteX32" fmla="*/ 3065171 w 3919067"/>
              <a:gd name="connsiteY32" fmla="*/ 1159099 h 1184857"/>
              <a:gd name="connsiteX33" fmla="*/ 2923504 w 3919067"/>
              <a:gd name="connsiteY33" fmla="*/ 1133341 h 1184857"/>
              <a:gd name="connsiteX34" fmla="*/ 2846231 w 3919067"/>
              <a:gd name="connsiteY34" fmla="*/ 1094705 h 1184857"/>
              <a:gd name="connsiteX35" fmla="*/ 2459864 w 3919067"/>
              <a:gd name="connsiteY35" fmla="*/ 1120462 h 1184857"/>
              <a:gd name="connsiteX36" fmla="*/ 1777284 w 3919067"/>
              <a:gd name="connsiteY36" fmla="*/ 1120462 h 1184857"/>
              <a:gd name="connsiteX37" fmla="*/ 1700011 w 3919067"/>
              <a:gd name="connsiteY37" fmla="*/ 1094705 h 1184857"/>
              <a:gd name="connsiteX38" fmla="*/ 1622738 w 3919067"/>
              <a:gd name="connsiteY38" fmla="*/ 1068947 h 1184857"/>
              <a:gd name="connsiteX39" fmla="*/ 1584101 w 3919067"/>
              <a:gd name="connsiteY39" fmla="*/ 1043189 h 1184857"/>
              <a:gd name="connsiteX40" fmla="*/ 1378039 w 3919067"/>
              <a:gd name="connsiteY40" fmla="*/ 1017431 h 1184857"/>
              <a:gd name="connsiteX41" fmla="*/ 850005 w 3919067"/>
              <a:gd name="connsiteY41" fmla="*/ 1030310 h 1184857"/>
              <a:gd name="connsiteX42" fmla="*/ 695459 w 3919067"/>
              <a:gd name="connsiteY42" fmla="*/ 1043189 h 1184857"/>
              <a:gd name="connsiteX43" fmla="*/ 489397 w 3919067"/>
              <a:gd name="connsiteY43" fmla="*/ 1056068 h 1184857"/>
              <a:gd name="connsiteX44" fmla="*/ 412124 w 3919067"/>
              <a:gd name="connsiteY44" fmla="*/ 1081826 h 1184857"/>
              <a:gd name="connsiteX45" fmla="*/ 128788 w 3919067"/>
              <a:gd name="connsiteY45" fmla="*/ 1107584 h 1184857"/>
              <a:gd name="connsiteX46" fmla="*/ 90152 w 3919067"/>
              <a:gd name="connsiteY46" fmla="*/ 1120462 h 1184857"/>
              <a:gd name="connsiteX47" fmla="*/ 0 w 3919067"/>
              <a:gd name="connsiteY47" fmla="*/ 1068947 h 1184857"/>
              <a:gd name="connsiteX48" fmla="*/ 12878 w 3919067"/>
              <a:gd name="connsiteY48" fmla="*/ 914400 h 1184857"/>
              <a:gd name="connsiteX49" fmla="*/ 64394 w 3919067"/>
              <a:gd name="connsiteY49" fmla="*/ 837127 h 1184857"/>
              <a:gd name="connsiteX50" fmla="*/ 77273 w 3919067"/>
              <a:gd name="connsiteY50" fmla="*/ 695460 h 1184857"/>
              <a:gd name="connsiteX51" fmla="*/ 103031 w 3919067"/>
              <a:gd name="connsiteY51" fmla="*/ 605307 h 1184857"/>
              <a:gd name="connsiteX52" fmla="*/ 128788 w 3919067"/>
              <a:gd name="connsiteY52" fmla="*/ 502276 h 1184857"/>
              <a:gd name="connsiteX53" fmla="*/ 141667 w 3919067"/>
              <a:gd name="connsiteY53" fmla="*/ 450761 h 1184857"/>
              <a:gd name="connsiteX54" fmla="*/ 128788 w 3919067"/>
              <a:gd name="connsiteY54" fmla="*/ 283336 h 1184857"/>
              <a:gd name="connsiteX55" fmla="*/ 103031 w 3919067"/>
              <a:gd name="connsiteY55" fmla="*/ 206062 h 1184857"/>
              <a:gd name="connsiteX56" fmla="*/ 77273 w 3919067"/>
              <a:gd name="connsiteY56" fmla="*/ 77274 h 118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919067" h="1184857">
                <a:moveTo>
                  <a:pt x="77273" y="77274"/>
                </a:moveTo>
                <a:cubicBezTo>
                  <a:pt x="100884" y="60102"/>
                  <a:pt x="133167" y="78247"/>
                  <a:pt x="244698" y="103031"/>
                </a:cubicBezTo>
                <a:cubicBezTo>
                  <a:pt x="266067" y="107779"/>
                  <a:pt x="287974" y="110150"/>
                  <a:pt x="309093" y="115910"/>
                </a:cubicBezTo>
                <a:cubicBezTo>
                  <a:pt x="488836" y="164931"/>
                  <a:pt x="293871" y="123169"/>
                  <a:pt x="450760" y="154547"/>
                </a:cubicBezTo>
                <a:cubicBezTo>
                  <a:pt x="588135" y="150254"/>
                  <a:pt x="725666" y="149509"/>
                  <a:pt x="862884" y="141668"/>
                </a:cubicBezTo>
                <a:cubicBezTo>
                  <a:pt x="876438" y="140894"/>
                  <a:pt x="888810" y="133556"/>
                  <a:pt x="901521" y="128789"/>
                </a:cubicBezTo>
                <a:cubicBezTo>
                  <a:pt x="1024691" y="82600"/>
                  <a:pt x="916870" y="119378"/>
                  <a:pt x="1004552" y="90153"/>
                </a:cubicBezTo>
                <a:cubicBezTo>
                  <a:pt x="1062387" y="32317"/>
                  <a:pt x="1025909" y="57276"/>
                  <a:pt x="1120462" y="25758"/>
                </a:cubicBezTo>
                <a:lnTo>
                  <a:pt x="1159098" y="12879"/>
                </a:lnTo>
                <a:lnTo>
                  <a:pt x="1197735" y="0"/>
                </a:lnTo>
                <a:cubicBezTo>
                  <a:pt x="1369453" y="4293"/>
                  <a:pt x="1541325" y="4441"/>
                  <a:pt x="1712890" y="12879"/>
                </a:cubicBezTo>
                <a:cubicBezTo>
                  <a:pt x="1803341" y="17327"/>
                  <a:pt x="1893181" y="30184"/>
                  <a:pt x="1983346" y="38637"/>
                </a:cubicBezTo>
                <a:lnTo>
                  <a:pt x="2125014" y="51516"/>
                </a:lnTo>
                <a:cubicBezTo>
                  <a:pt x="2210095" y="108238"/>
                  <a:pt x="2126815" y="64395"/>
                  <a:pt x="2305318" y="64395"/>
                </a:cubicBezTo>
                <a:cubicBezTo>
                  <a:pt x="2434178" y="64395"/>
                  <a:pt x="2562895" y="72981"/>
                  <a:pt x="2691684" y="77274"/>
                </a:cubicBezTo>
                <a:cubicBezTo>
                  <a:pt x="2708856" y="81567"/>
                  <a:pt x="2726408" y="84556"/>
                  <a:pt x="2743200" y="90153"/>
                </a:cubicBezTo>
                <a:cubicBezTo>
                  <a:pt x="2765132" y="97463"/>
                  <a:pt x="2785868" y="108010"/>
                  <a:pt x="2807594" y="115910"/>
                </a:cubicBezTo>
                <a:cubicBezTo>
                  <a:pt x="2833110" y="125189"/>
                  <a:pt x="2859109" y="133082"/>
                  <a:pt x="2884867" y="141668"/>
                </a:cubicBezTo>
                <a:lnTo>
                  <a:pt x="2923504" y="154547"/>
                </a:lnTo>
                <a:cubicBezTo>
                  <a:pt x="2936383" y="158840"/>
                  <a:pt x="2948749" y="165194"/>
                  <a:pt x="2962140" y="167426"/>
                </a:cubicBezTo>
                <a:cubicBezTo>
                  <a:pt x="2991258" y="172279"/>
                  <a:pt x="3104350" y="191743"/>
                  <a:pt x="3129566" y="193184"/>
                </a:cubicBezTo>
                <a:cubicBezTo>
                  <a:pt x="3249649" y="200046"/>
                  <a:pt x="3369971" y="201769"/>
                  <a:pt x="3490174" y="206062"/>
                </a:cubicBezTo>
                <a:cubicBezTo>
                  <a:pt x="3588556" y="222459"/>
                  <a:pt x="3629835" y="235541"/>
                  <a:pt x="3747752" y="206062"/>
                </a:cubicBezTo>
                <a:cubicBezTo>
                  <a:pt x="3762768" y="202308"/>
                  <a:pt x="3759665" y="174348"/>
                  <a:pt x="3773509" y="167426"/>
                </a:cubicBezTo>
                <a:cubicBezTo>
                  <a:pt x="3796865" y="155748"/>
                  <a:pt x="3825025" y="158840"/>
                  <a:pt x="3850783" y="154547"/>
                </a:cubicBezTo>
                <a:cubicBezTo>
                  <a:pt x="3863662" y="167426"/>
                  <a:pt x="3888832" y="174980"/>
                  <a:pt x="3889419" y="193184"/>
                </a:cubicBezTo>
                <a:cubicBezTo>
                  <a:pt x="3911009" y="862504"/>
                  <a:pt x="3954782" y="718293"/>
                  <a:pt x="3863662" y="991674"/>
                </a:cubicBezTo>
                <a:cubicBezTo>
                  <a:pt x="3859369" y="1038896"/>
                  <a:pt x="3871989" y="1090930"/>
                  <a:pt x="3850783" y="1133341"/>
                </a:cubicBezTo>
                <a:cubicBezTo>
                  <a:pt x="3840993" y="1152920"/>
                  <a:pt x="3807624" y="1140911"/>
                  <a:pt x="3786388" y="1146220"/>
                </a:cubicBezTo>
                <a:cubicBezTo>
                  <a:pt x="3773218" y="1149513"/>
                  <a:pt x="3760922" y="1155806"/>
                  <a:pt x="3747752" y="1159099"/>
                </a:cubicBezTo>
                <a:lnTo>
                  <a:pt x="3644721" y="1184857"/>
                </a:lnTo>
                <a:cubicBezTo>
                  <a:pt x="3464417" y="1180564"/>
                  <a:pt x="3283986" y="1179986"/>
                  <a:pt x="3103808" y="1171978"/>
                </a:cubicBezTo>
                <a:cubicBezTo>
                  <a:pt x="3090246" y="1171375"/>
                  <a:pt x="3078341" y="1162392"/>
                  <a:pt x="3065171" y="1159099"/>
                </a:cubicBezTo>
                <a:cubicBezTo>
                  <a:pt x="3029170" y="1150099"/>
                  <a:pt x="2957952" y="1139082"/>
                  <a:pt x="2923504" y="1133341"/>
                </a:cubicBezTo>
                <a:cubicBezTo>
                  <a:pt x="2905292" y="1121200"/>
                  <a:pt x="2871730" y="1093932"/>
                  <a:pt x="2846231" y="1094705"/>
                </a:cubicBezTo>
                <a:cubicBezTo>
                  <a:pt x="2717215" y="1098614"/>
                  <a:pt x="2459864" y="1120462"/>
                  <a:pt x="2459864" y="1120462"/>
                </a:cubicBezTo>
                <a:cubicBezTo>
                  <a:pt x="2202602" y="1171915"/>
                  <a:pt x="2330392" y="1151190"/>
                  <a:pt x="1777284" y="1120462"/>
                </a:cubicBezTo>
                <a:cubicBezTo>
                  <a:pt x="1750175" y="1118956"/>
                  <a:pt x="1725769" y="1103291"/>
                  <a:pt x="1700011" y="1094705"/>
                </a:cubicBezTo>
                <a:cubicBezTo>
                  <a:pt x="1700010" y="1094705"/>
                  <a:pt x="1622739" y="1068948"/>
                  <a:pt x="1622738" y="1068947"/>
                </a:cubicBezTo>
                <a:cubicBezTo>
                  <a:pt x="1609859" y="1060361"/>
                  <a:pt x="1597946" y="1050111"/>
                  <a:pt x="1584101" y="1043189"/>
                </a:cubicBezTo>
                <a:cubicBezTo>
                  <a:pt x="1528502" y="1015390"/>
                  <a:pt x="1409996" y="1019889"/>
                  <a:pt x="1378039" y="1017431"/>
                </a:cubicBezTo>
                <a:lnTo>
                  <a:pt x="850005" y="1030310"/>
                </a:lnTo>
                <a:cubicBezTo>
                  <a:pt x="798348" y="1032259"/>
                  <a:pt x="747022" y="1039506"/>
                  <a:pt x="695459" y="1043189"/>
                </a:cubicBezTo>
                <a:lnTo>
                  <a:pt x="489397" y="1056068"/>
                </a:lnTo>
                <a:lnTo>
                  <a:pt x="412124" y="1081826"/>
                </a:lnTo>
                <a:cubicBezTo>
                  <a:pt x="296000" y="1120534"/>
                  <a:pt x="387037" y="1093992"/>
                  <a:pt x="128788" y="1107584"/>
                </a:cubicBezTo>
                <a:cubicBezTo>
                  <a:pt x="115909" y="1111877"/>
                  <a:pt x="103591" y="1122382"/>
                  <a:pt x="90152" y="1120462"/>
                </a:cubicBezTo>
                <a:cubicBezTo>
                  <a:pt x="69352" y="1117490"/>
                  <a:pt x="18685" y="1081404"/>
                  <a:pt x="0" y="1068947"/>
                </a:cubicBezTo>
                <a:cubicBezTo>
                  <a:pt x="4293" y="1017431"/>
                  <a:pt x="-958" y="964208"/>
                  <a:pt x="12878" y="914400"/>
                </a:cubicBezTo>
                <a:cubicBezTo>
                  <a:pt x="21163" y="884572"/>
                  <a:pt x="64394" y="837127"/>
                  <a:pt x="64394" y="837127"/>
                </a:cubicBezTo>
                <a:cubicBezTo>
                  <a:pt x="68687" y="789905"/>
                  <a:pt x="71006" y="742461"/>
                  <a:pt x="77273" y="695460"/>
                </a:cubicBezTo>
                <a:cubicBezTo>
                  <a:pt x="82869" y="653489"/>
                  <a:pt x="92666" y="643314"/>
                  <a:pt x="103031" y="605307"/>
                </a:cubicBezTo>
                <a:cubicBezTo>
                  <a:pt x="112345" y="571154"/>
                  <a:pt x="120202" y="536620"/>
                  <a:pt x="128788" y="502276"/>
                </a:cubicBezTo>
                <a:lnTo>
                  <a:pt x="141667" y="450761"/>
                </a:lnTo>
                <a:cubicBezTo>
                  <a:pt x="137374" y="394953"/>
                  <a:pt x="137518" y="338624"/>
                  <a:pt x="128788" y="283336"/>
                </a:cubicBezTo>
                <a:cubicBezTo>
                  <a:pt x="124554" y="256517"/>
                  <a:pt x="107495" y="232844"/>
                  <a:pt x="103031" y="206062"/>
                </a:cubicBezTo>
                <a:cubicBezTo>
                  <a:pt x="88574" y="119320"/>
                  <a:pt x="53662" y="94446"/>
                  <a:pt x="77273" y="77274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Fake Budget Deficit Shows Schools Need to be More Transparent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legend becomes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the situation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the identity crisis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 supporters and build believers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perceptions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8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assess the situation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079194"/>
              </p:ext>
            </p:extLst>
          </p:nvPr>
        </p:nvGraphicFramePr>
        <p:xfrm>
          <a:off x="762000" y="1295400"/>
          <a:ext cx="7696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7862" y="4495800"/>
            <a:ext cx="792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Strengths, Weaknesses, Opportunities &amp; Threats (stakeholder group participation)*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Political, Economic, Social, Technological (leadership exercise)**</a:t>
            </a:r>
          </a:p>
          <a:p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1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olve the identity crisis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355038"/>
              </p:ext>
            </p:extLst>
          </p:nvPr>
        </p:nvGraphicFramePr>
        <p:xfrm>
          <a:off x="152400" y="1407869"/>
          <a:ext cx="6477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5-Point Star 4"/>
          <p:cNvSpPr/>
          <p:nvPr/>
        </p:nvSpPr>
        <p:spPr>
          <a:xfrm>
            <a:off x="6248400" y="1905000"/>
            <a:ext cx="2747818" cy="2895600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Boosters!!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ecruit supporters</a:t>
            </a:r>
            <a:br>
              <a:rPr lang="en-US" dirty="0" smtClean="0"/>
            </a:br>
            <a:r>
              <a:rPr lang="en-US" sz="3100" dirty="0" smtClean="0"/>
              <a:t>and</a:t>
            </a:r>
            <a:r>
              <a:rPr lang="en-US" dirty="0" smtClean="0"/>
              <a:t> </a:t>
            </a:r>
            <a:r>
              <a:rPr lang="en-US" sz="3100" dirty="0" smtClean="0"/>
              <a:t>build believers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“Proud to be Public” </a:t>
            </a:r>
          </a:p>
          <a:p>
            <a:r>
              <a:rPr lang="en-US" sz="2800" dirty="0" smtClean="0"/>
              <a:t>Website</a:t>
            </a:r>
          </a:p>
          <a:p>
            <a:pPr lvl="1"/>
            <a:r>
              <a:rPr lang="en-US" dirty="0" smtClean="0"/>
              <a:t>School websites</a:t>
            </a:r>
          </a:p>
          <a:p>
            <a:r>
              <a:rPr lang="en-US" sz="2800" dirty="0" smtClean="0"/>
              <a:t>Three-point social media</a:t>
            </a:r>
          </a:p>
          <a:p>
            <a:r>
              <a:rPr lang="en-US" sz="2800" dirty="0" smtClean="0"/>
              <a:t>Complimentary collateral starter package</a:t>
            </a:r>
          </a:p>
          <a:p>
            <a:pPr lvl="1"/>
            <a:r>
              <a:rPr lang="en-US" sz="2400" dirty="0" smtClean="0"/>
              <a:t>Logos, Banner stand, table throw, business cards, stationery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39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dirty="0" smtClean="0"/>
              <a:t>myIPS.org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9561941"/>
              </p:ext>
            </p:extLst>
          </p:nvPr>
        </p:nvGraphicFramePr>
        <p:xfrm>
          <a:off x="1056957" y="1219200"/>
          <a:ext cx="7655243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0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social media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56363"/>
              </p:ext>
            </p:extLst>
          </p:nvPr>
        </p:nvGraphicFramePr>
        <p:xfrm>
          <a:off x="533400" y="1143000"/>
          <a:ext cx="779272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9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5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276EA9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sPlan_ps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 (Burgundy Wave design)</Template>
  <TotalTime>930</TotalTime>
  <Words>431</Words>
  <Application>Microsoft Office PowerPoint</Application>
  <PresentationFormat>On-screen Show (4:3)</PresentationFormat>
  <Paragraphs>102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Times New Roman</vt:lpstr>
      <vt:lpstr>Tw Cen MT</vt:lpstr>
      <vt:lpstr>Wingdings</vt:lpstr>
      <vt:lpstr>Wingdings 2</vt:lpstr>
      <vt:lpstr>Ppt0000005</vt:lpstr>
      <vt:lpstr>BsPlan_psn</vt:lpstr>
      <vt:lpstr>Custom Design</vt:lpstr>
      <vt:lpstr>PowerPoint Presentation</vt:lpstr>
      <vt:lpstr>Rebranding our Schools</vt:lpstr>
      <vt:lpstr>then: headlines</vt:lpstr>
      <vt:lpstr>when legend becomes fact</vt:lpstr>
      <vt:lpstr>assess the situation</vt:lpstr>
      <vt:lpstr>solve the identity crisis</vt:lpstr>
      <vt:lpstr>recruit supporters and build believers</vt:lpstr>
      <vt:lpstr>myIPS.org</vt:lpstr>
      <vt:lpstr>social media</vt:lpstr>
      <vt:lpstr>then: website</vt:lpstr>
      <vt:lpstr>now: website</vt:lpstr>
      <vt:lpstr>then: website</vt:lpstr>
      <vt:lpstr>now: website</vt:lpstr>
      <vt:lpstr>then: e-newsletters</vt:lpstr>
      <vt:lpstr>now: e-newsletters</vt:lpstr>
      <vt:lpstr>change perceptions</vt:lpstr>
      <vt:lpstr>lessons and treasures</vt:lpstr>
      <vt:lpstr>now: headlines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Sylvia D. Phillips</dc:creator>
  <cp:keywords/>
  <cp:lastModifiedBy>Kristin Cutler</cp:lastModifiedBy>
  <cp:revision>36</cp:revision>
  <cp:lastPrinted>2015-07-02T13:31:29Z</cp:lastPrinted>
  <dcterms:created xsi:type="dcterms:W3CDTF">2015-06-29T19:36:25Z</dcterms:created>
  <dcterms:modified xsi:type="dcterms:W3CDTF">2015-07-27T00:05:29Z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